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4" r:id="rId5"/>
    <p:sldId id="269" r:id="rId6"/>
    <p:sldId id="270" r:id="rId7"/>
    <p:sldId id="272" r:id="rId8"/>
    <p:sldId id="271" r:id="rId9"/>
    <p:sldId id="266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6C6"/>
    <a:srgbClr val="76E3FF"/>
    <a:srgbClr val="FF7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7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46029-670C-4C88-B0AC-B9F9354BF628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75ECF6-2631-402F-BF37-762A0D2DFA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420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5ECF6-2631-402F-BF37-762A0D2DFA0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174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5ECF6-2631-402F-BF37-762A0D2DFA0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719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75ECF6-2631-402F-BF37-762A0D2DFA0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58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7F194-DC5F-BF20-CE29-E285D6DE5E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A99CAA-4845-40B8-07DC-39961233E3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C03C94-7709-B5D5-526A-2C8F5ACEA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254AF-C3F4-0660-020D-3AC5F10C5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B66AD-CFEF-860C-2EBF-3A4BF2637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151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4C135-056C-67E4-0966-9FEFE1CC8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BC3F65-1606-4CAE-11CC-DC8F007294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9A244-E44A-7BAC-4230-7CF7C3AB8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A3501-F9B9-5048-E49C-96C6A3A1A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A7B32D-9E19-761E-CEF3-573AE213F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505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0976F-341B-B020-A4AC-D044622B7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EFAFB4-E672-C992-2738-C872EB7475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A2A648-A141-3753-4F98-9A5E553F1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D799AE-611E-E110-526E-79A427B87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677B7E-E86A-1B18-99FE-EC005ADCF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809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3C55D-789B-BA9A-01BF-1791D2D1D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0C84E9-79F2-A3DB-B106-8D98F39372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B2446-2391-2184-EB7F-820F1E93D0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5C3606-C387-6BAE-D580-C5A08C60E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719F28-75E6-047F-2710-0EE55901D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A89CE1-3FB0-107E-089C-69C4179EE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229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BFA67-6EE4-C9AE-82B7-4008FADD9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F82BAF-6B2D-12A3-C103-88BF1E25B3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DA3AD0-5D42-E135-DD8D-CD72C76F9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74052B-CA2A-48D3-D98F-E14B26CE7D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CC4685-049A-78D8-2AAA-1C1B920F9B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929C74-11E9-176C-2543-7EC50DF47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307375-1861-E6AA-3152-5E5F9A903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176C50-FF7D-5270-5403-C4C7753C7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024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B2181-BB45-9054-5646-2DCB524FE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9484B-DA8D-B57F-2DB6-607CE3BC1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160616-E118-91FB-21CF-A117851A2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05AA4F-C535-C3C3-CB0E-5ACD4088E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96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1386C1-FDBC-78C7-FDE3-B080D819F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D76D1E-A494-EBAF-9AD4-795710443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DB60AD-DBC4-D411-1314-7454C9345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467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FD108-FFF5-C2EB-B4FB-987176752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AF38C-7F92-C204-74BC-1CC1DAA1DF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D8667A-6302-289A-FEEE-4E935E5255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B3D039-A1A0-B553-DF60-533255506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526DA0-813C-B1A6-D396-9633110B5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B7A0E0-B6BB-C85C-ECDF-CF0E3CCE7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083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5539E-3388-95B0-8C8A-DD4115E1A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399B03-3662-1FFB-5BE1-F4DB56135E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BD923-E6EE-4D80-63B3-1B83F263F3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9F3BA9-3363-9982-137D-EF168B7C2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D5E130-8F5B-1573-A1C4-2DF4C9682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35B625-712A-BF26-C0AC-94113B776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22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34B93-0344-3BE3-9FF5-455B47F8F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89FFAE-C5C6-C15B-115B-290AD4240E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5904C-5258-852B-CA25-15B4EB8C7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E1F5EE-C503-E1AD-FB20-A2292E855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10AAB-3882-1FAB-C506-68669B9BA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89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D5A2E1-9B59-A76C-BEC4-030B75B389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4A0C00-A9D0-C803-7F7A-B7FAC4156E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58931-D8D9-16FA-D438-08460BD64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165D8B-928C-A332-B41F-2A2E4F15A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EF244C-3BA8-892E-CFB2-952999573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611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A3EC75-B012-37ED-1B69-637943B10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85A91F-0A43-0666-8590-7E4FC64F2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C5C2B-24C5-FB93-7C2B-21FB58D5AA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35718-111B-4504-B498-E237C00FDF23}" type="datetimeFigureOut">
              <a:rPr lang="en-US" smtClean="0"/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69C9D5-9B07-2078-0945-6B5E8BEBD7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1453CA-EAA8-935A-788F-6BA2004625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3027E-981E-4252-8271-B57EEE1215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953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24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25.web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25.web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microsoft.com/office/2007/relationships/hdphoto" Target="../media/hdphoto3.wdp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59.png"/><Relationship Id="rId7" Type="http://schemas.openxmlformats.org/officeDocument/2006/relationships/image" Target="../media/image30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29.png"/><Relationship Id="rId4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33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9C6BABF4-2DFF-3F33-B073-62864C5C24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560"/>
          <a:stretch/>
        </p:blipFill>
        <p:spPr>
          <a:xfrm>
            <a:off x="-625042" y="-771819"/>
            <a:ext cx="13629840" cy="87495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4CE4C16-47E8-BB0E-9904-8AA3D9506F83}"/>
              </a:ext>
            </a:extLst>
          </p:cNvPr>
          <p:cNvSpPr txBox="1"/>
          <p:nvPr/>
        </p:nvSpPr>
        <p:spPr>
          <a:xfrm>
            <a:off x="4583879" y="2840399"/>
            <a:ext cx="36856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egoe Print" panose="02000600000000000000" pitchFamily="2" charset="0"/>
              </a:rPr>
              <a:t>BROJEVNI IZRAZI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4E57E9-3427-92BA-20A1-E5770E7C2836}"/>
              </a:ext>
            </a:extLst>
          </p:cNvPr>
          <p:cNvSpPr txBox="1"/>
          <p:nvPr/>
        </p:nvSpPr>
        <p:spPr>
          <a:xfrm>
            <a:off x="3614494" y="1676244"/>
            <a:ext cx="42066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u="sng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egoe Print" panose="02000600000000000000" pitchFamily="2" charset="0"/>
              </a:rPr>
              <a:t>ALGEBARSKI IZRAZI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ED5C88-E42E-CBC4-7CC9-1B5A1D2CA6AD}"/>
              </a:ext>
            </a:extLst>
          </p:cNvPr>
          <p:cNvSpPr txBox="1"/>
          <p:nvPr/>
        </p:nvSpPr>
        <p:spPr>
          <a:xfrm>
            <a:off x="5929172" y="3742944"/>
            <a:ext cx="29851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egoe Print" panose="02000600000000000000" pitchFamily="2" charset="0"/>
              </a:rPr>
              <a:t>DRVO IZRAZA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139F511-5F6E-3432-A87A-FD77A6EB141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509" b="52778"/>
          <a:stretch/>
        </p:blipFill>
        <p:spPr>
          <a:xfrm>
            <a:off x="10913296" y="2375603"/>
            <a:ext cx="669181" cy="67400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93F606A-6841-A94F-32AF-DCB09D1E31C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949" t="485" r="560" b="52293"/>
          <a:stretch/>
        </p:blipFill>
        <p:spPr>
          <a:xfrm>
            <a:off x="8742870" y="5325506"/>
            <a:ext cx="764026" cy="7695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7B73D17-AF58-6E93-D5CB-C0AAEFEF25D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46884" r="-491" b="12841"/>
          <a:stretch/>
        </p:blipFill>
        <p:spPr>
          <a:xfrm>
            <a:off x="9880559" y="1961953"/>
            <a:ext cx="820597" cy="7049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B213CD-3A21-0322-14DC-36E7FA3FBE8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10" t="50034" r="49719" b="9691"/>
          <a:stretch/>
        </p:blipFill>
        <p:spPr>
          <a:xfrm>
            <a:off x="10818451" y="5621867"/>
            <a:ext cx="764026" cy="65633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473E197-8745-9E05-07F8-5FF6BC9659E6}"/>
              </a:ext>
            </a:extLst>
          </p:cNvPr>
          <p:cNvSpPr txBox="1"/>
          <p:nvPr/>
        </p:nvSpPr>
        <p:spPr>
          <a:xfrm>
            <a:off x="5835023" y="12625"/>
            <a:ext cx="6061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FF00"/>
                </a:solidFill>
                <a:latin typeface="Mistral" panose="03090702030407020403" pitchFamily="66" charset="0"/>
              </a:rPr>
              <a:t>JU OŠ “ Milan Rakić” </a:t>
            </a:r>
            <a:r>
              <a:rPr lang="en-US" sz="2400" dirty="0" err="1">
                <a:solidFill>
                  <a:srgbClr val="FFFF00"/>
                </a:solidFill>
                <a:latin typeface="Mistral" panose="03090702030407020403" pitchFamily="66" charset="0"/>
              </a:rPr>
              <a:t>Bukovica</a:t>
            </a:r>
            <a:r>
              <a:rPr lang="en-US" sz="2400" dirty="0">
                <a:solidFill>
                  <a:srgbClr val="FFFF00"/>
                </a:solidFill>
                <a:latin typeface="Mistral" panose="03090702030407020403" pitchFamily="66" charset="0"/>
              </a:rPr>
              <a:t> Velika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2435799-759C-EAF5-2511-1118A9F9895C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292" y="3833581"/>
            <a:ext cx="3634223" cy="1758494"/>
          </a:xfrm>
          <a:prstGeom prst="rect">
            <a:avLst/>
          </a:prstGeom>
          <a:scene3d>
            <a:camera prst="perspectiveHeroicExtremeLeftFacing"/>
            <a:lightRig rig="threePt" dir="t"/>
          </a:scene3d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96B55BCE-108C-AD94-8156-0E6A85737B0D}"/>
              </a:ext>
            </a:extLst>
          </p:cNvPr>
          <p:cNvSpPr txBox="1"/>
          <p:nvPr/>
        </p:nvSpPr>
        <p:spPr>
          <a:xfrm>
            <a:off x="3595501" y="5659146"/>
            <a:ext cx="6061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FFFF00"/>
                </a:solidFill>
                <a:latin typeface="Mistral" panose="03090702030407020403" pitchFamily="66" charset="0"/>
              </a:rPr>
              <a:t>Nastavnica</a:t>
            </a:r>
            <a:r>
              <a:rPr lang="en-US" sz="2400" b="1" dirty="0">
                <a:solidFill>
                  <a:srgbClr val="FFFF00"/>
                </a:solidFill>
                <a:latin typeface="Mistral" panose="03090702030407020403" pitchFamily="66" charset="0"/>
              </a:rPr>
              <a:t>: Stana Kujundžić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5F1D77A-22DC-A898-1C78-2F5D27F8A1E5}"/>
              </a:ext>
            </a:extLst>
          </p:cNvPr>
          <p:cNvSpPr txBox="1"/>
          <p:nvPr/>
        </p:nvSpPr>
        <p:spPr>
          <a:xfrm>
            <a:off x="3818771" y="6236124"/>
            <a:ext cx="6061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latin typeface="Mistral" panose="03090702030407020403" pitchFamily="66" charset="0"/>
              </a:rPr>
              <a:t>Februar</a:t>
            </a:r>
            <a:r>
              <a:rPr lang="en-US" sz="2400" dirty="0">
                <a:latin typeface="Mistral" panose="03090702030407020403" pitchFamily="66" charset="0"/>
              </a:rPr>
              <a:t>, 2026.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111E6F1-4868-87DA-A6FC-DB6E69AFCCFB}"/>
              </a:ext>
            </a:extLst>
          </p:cNvPr>
          <p:cNvSpPr txBox="1"/>
          <p:nvPr/>
        </p:nvSpPr>
        <p:spPr>
          <a:xfrm>
            <a:off x="7259963" y="691405"/>
            <a:ext cx="60617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Cyrl-BA" sz="4400" b="1" dirty="0">
                <a:solidFill>
                  <a:schemeClr val="bg1"/>
                </a:solidFill>
                <a:latin typeface="Mistral" panose="03090702030407020403" pitchFamily="66" charset="0"/>
              </a:rPr>
              <a:t>8</a:t>
            </a:r>
            <a:r>
              <a:rPr lang="sr-Cyrl-RS" sz="4400" b="1" dirty="0">
                <a:solidFill>
                  <a:schemeClr val="bg1"/>
                </a:solidFill>
                <a:latin typeface="Mistral" panose="03090702030407020403" pitchFamily="66" charset="0"/>
              </a:rPr>
              <a:t>. </a:t>
            </a:r>
            <a:r>
              <a:rPr lang="en-US" sz="4400" b="1" dirty="0" err="1">
                <a:solidFill>
                  <a:schemeClr val="bg1"/>
                </a:solidFill>
                <a:latin typeface="Mistral" panose="03090702030407020403" pitchFamily="66" charset="0"/>
              </a:rPr>
              <a:t>razred</a:t>
            </a:r>
            <a:endParaRPr lang="en-US" sz="4400" b="1" dirty="0">
              <a:solidFill>
                <a:schemeClr val="bg1"/>
              </a:solidFill>
              <a:latin typeface="Mistral" panose="03090702030407020403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EA23FE-566A-7D3C-310E-82D6430454CC}"/>
              </a:ext>
            </a:extLst>
          </p:cNvPr>
          <p:cNvSpPr txBox="1"/>
          <p:nvPr/>
        </p:nvSpPr>
        <p:spPr>
          <a:xfrm>
            <a:off x="6246567" y="4741872"/>
            <a:ext cx="26677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Segoe Print" panose="02000600000000000000" pitchFamily="2" charset="0"/>
              </a:rPr>
              <a:t>UKRŠTENICE</a:t>
            </a:r>
          </a:p>
        </p:txBody>
      </p:sp>
    </p:spTree>
    <p:extLst>
      <p:ext uri="{BB962C8B-B14F-4D97-AF65-F5344CB8AC3E}">
        <p14:creationId xmlns:p14="http://schemas.microsoft.com/office/powerpoint/2010/main" val="4047069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7A38E1-46EF-9629-1B3E-AEF4B11F19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1B367F4-A9E1-16D8-2439-32B29481EDD5}"/>
              </a:ext>
            </a:extLst>
          </p:cNvPr>
          <p:cNvSpPr txBox="1"/>
          <p:nvPr/>
        </p:nvSpPr>
        <p:spPr>
          <a:xfrm>
            <a:off x="3642610" y="464695"/>
            <a:ext cx="30540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BROJEVNI </a:t>
            </a:r>
            <a:r>
              <a:rPr lang="bs-Cyrl-BA" sz="2000" b="1" dirty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ИЗРАЗИ</a:t>
            </a:r>
            <a:endParaRPr lang="en-US" sz="2000" b="1" dirty="0">
              <a:ln w="222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BC1163-D7D1-7F14-C240-31F07DCCB8B6}"/>
              </a:ext>
            </a:extLst>
          </p:cNvPr>
          <p:cNvSpPr txBox="1"/>
          <p:nvPr/>
        </p:nvSpPr>
        <p:spPr>
          <a:xfrm>
            <a:off x="448504" y="930533"/>
            <a:ext cx="109889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Brojevni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izrazi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su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matematički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zapisi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u Kojima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koristimo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brojeve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,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matematičke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operacije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I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zagrade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, a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sve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prema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pravilima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koja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smo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dogovorili</a:t>
            </a:r>
            <a:r>
              <a:rPr lang="en-US" sz="2400" b="1" cap="all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Segoe Print" panose="02000600000000000000" pitchFamily="2" charset="0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03DF81-9AA5-5ED9-46E1-7ABE55AA4E0F}"/>
              </a:ext>
            </a:extLst>
          </p:cNvPr>
          <p:cNvSpPr txBox="1"/>
          <p:nvPr/>
        </p:nvSpPr>
        <p:spPr>
          <a:xfrm>
            <a:off x="448504" y="4282200"/>
            <a:ext cx="59389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Segoe Print" panose="02000600000000000000" pitchFamily="2" charset="0"/>
              </a:rPr>
              <a:t>BROJEVNI IZRAZ IMA SVOJU BROJEVNU VRIJEDNOST KOJU DOBIJEMO KADA SE PRIMJENOM PRAVILA ZA DATE MATEMATIČKE OPERACIJE IZVRŠI </a:t>
            </a:r>
            <a:r>
              <a:rPr lang="en-US" sz="2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Segoe Print" panose="02000600000000000000" pitchFamily="2" charset="0"/>
              </a:rPr>
              <a:t>RAČUNANjE</a:t>
            </a:r>
            <a:r>
              <a:rPr lang="en-US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Segoe Print" panose="02000600000000000000" pitchFamily="2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19EDDFF-71B0-007D-30E4-48023CBF45F7}"/>
                  </a:ext>
                </a:extLst>
              </p:cNvPr>
              <p:cNvSpPr txBox="1"/>
              <p:nvPr/>
            </p:nvSpPr>
            <p:spPr>
              <a:xfrm>
                <a:off x="1862379" y="2805920"/>
                <a:ext cx="178023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519EDDFF-71B0-007D-30E4-48023CBF45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2379" y="2805920"/>
                <a:ext cx="1780231" cy="40011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158A098-C79D-213C-7207-328925B59DED}"/>
                  </a:ext>
                </a:extLst>
              </p:cNvPr>
              <p:cNvSpPr txBox="1"/>
              <p:nvPr/>
            </p:nvSpPr>
            <p:spPr>
              <a:xfrm>
                <a:off x="586822" y="3433133"/>
                <a:ext cx="261687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𝟏𝟒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</m:d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e>
                      </m:d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158A098-C79D-213C-7207-328925B59D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22" y="3433133"/>
                <a:ext cx="2616870" cy="40011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6D8EF20-FB47-1F94-A3E9-676FBE906D32}"/>
                  </a:ext>
                </a:extLst>
              </p:cNvPr>
              <p:cNvSpPr txBox="1"/>
              <p:nvPr/>
            </p:nvSpPr>
            <p:spPr>
              <a:xfrm>
                <a:off x="6790949" y="2193948"/>
                <a:ext cx="3229145" cy="78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den>
                          </m:f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e>
                      </m:d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𝟕</m:t>
                              </m:r>
                            </m:num>
                            <m:den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𝟏𝟓</m:t>
                              </m:r>
                            </m:den>
                          </m:f>
                        </m:e>
                      </m:d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 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6D8EF20-FB47-1F94-A3E9-676FBE906D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0949" y="2193948"/>
                <a:ext cx="3229145" cy="78386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A5AA071-CB4A-C28E-DEC0-C9429CAB7CC2}"/>
                  </a:ext>
                </a:extLst>
              </p:cNvPr>
              <p:cNvSpPr txBox="1"/>
              <p:nvPr/>
            </p:nvSpPr>
            <p:spPr>
              <a:xfrm>
                <a:off x="2171906" y="2246149"/>
                <a:ext cx="1120115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A5AA071-CB4A-C28E-DEC0-C9429CAB7C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1906" y="2246149"/>
                <a:ext cx="1120115" cy="4001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160E0DD-E511-1422-BB4C-7B8DE05DE49F}"/>
                  </a:ext>
                </a:extLst>
              </p:cNvPr>
              <p:cNvSpPr txBox="1"/>
              <p:nvPr/>
            </p:nvSpPr>
            <p:spPr>
              <a:xfrm>
                <a:off x="3197369" y="2246149"/>
                <a:ext cx="396262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𝟕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160E0DD-E511-1422-BB4C-7B8DE05DE4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7369" y="2246149"/>
                <a:ext cx="396262" cy="40011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7511B01-4473-9443-DB5E-D7F98D3CCD8D}"/>
                  </a:ext>
                </a:extLst>
              </p:cNvPr>
              <p:cNvSpPr txBox="1"/>
              <p:nvPr/>
            </p:nvSpPr>
            <p:spPr>
              <a:xfrm>
                <a:off x="3458689" y="2823803"/>
                <a:ext cx="74251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𝟏𝟑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7511B01-4473-9443-DB5E-D7F98D3CCD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8689" y="2823803"/>
                <a:ext cx="742511" cy="40011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C24C82A-8B8F-B55D-DB83-E799344AB0FF}"/>
                  </a:ext>
                </a:extLst>
              </p:cNvPr>
              <p:cNvSpPr txBox="1"/>
              <p:nvPr/>
            </p:nvSpPr>
            <p:spPr>
              <a:xfrm>
                <a:off x="3055931" y="3469347"/>
                <a:ext cx="146636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𝟏𝟒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C24C82A-8B8F-B55D-DB83-E799344AB0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5931" y="3469347"/>
                <a:ext cx="1466363" cy="40011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999EC383-B686-A784-F6F5-6537C4AD42DE}"/>
                  </a:ext>
                </a:extLst>
              </p:cNvPr>
              <p:cNvSpPr txBox="1"/>
              <p:nvPr/>
            </p:nvSpPr>
            <p:spPr>
              <a:xfrm>
                <a:off x="4430681" y="3480625"/>
                <a:ext cx="58862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𝟖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999EC383-B686-A784-F6F5-6537C4AD42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681" y="3480625"/>
                <a:ext cx="588623" cy="40011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5B46D9D-A7C2-F150-9A48-CF36BA084225}"/>
                  </a:ext>
                </a:extLst>
              </p:cNvPr>
              <p:cNvSpPr txBox="1"/>
              <p:nvPr/>
            </p:nvSpPr>
            <p:spPr>
              <a:xfrm>
                <a:off x="6650039" y="2992958"/>
                <a:ext cx="3616915" cy="78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den>
                          </m:f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𝟏𝟓</m:t>
                              </m:r>
                            </m:num>
                            <m:den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den>
                          </m:f>
                        </m:e>
                      </m:d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𝟕</m:t>
                              </m:r>
                            </m:num>
                            <m:den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𝟏𝟓</m:t>
                              </m:r>
                            </m:den>
                          </m:f>
                        </m:e>
                      </m:d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 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5B46D9D-A7C2-F150-9A48-CF36BA0842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0039" y="2992958"/>
                <a:ext cx="3616915" cy="78386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DC7D453-64DC-5C09-9855-78C0302EFFF2}"/>
                  </a:ext>
                </a:extLst>
              </p:cNvPr>
              <p:cNvSpPr txBox="1"/>
              <p:nvPr/>
            </p:nvSpPr>
            <p:spPr>
              <a:xfrm>
                <a:off x="6650039" y="3823474"/>
                <a:ext cx="3616915" cy="78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</m:num>
                            <m:den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den>
                          </m:f>
                        </m:e>
                      </m:d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𝟕</m:t>
                              </m:r>
                            </m:num>
                            <m:den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𝟏𝟓</m:t>
                              </m:r>
                            </m:den>
                          </m:f>
                        </m:e>
                      </m:d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 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DC7D453-64DC-5C09-9855-78C0302EFF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0039" y="3823474"/>
                <a:ext cx="3616915" cy="78386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ED71351-5208-3441-4C22-4324CD75ACA5}"/>
                  </a:ext>
                </a:extLst>
              </p:cNvPr>
              <p:cNvSpPr txBox="1"/>
              <p:nvPr/>
            </p:nvSpPr>
            <p:spPr>
              <a:xfrm>
                <a:off x="6790949" y="3967379"/>
                <a:ext cx="2970009" cy="13994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bs-Cyrl-BA" sz="2000" b="1" i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endParaRPr lang="bs-Cyrl-BA" sz="2000" b="1" i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den>
                          </m:f>
                        </m:e>
                      </m:d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𝟕</m:t>
                              </m:r>
                            </m:num>
                            <m:den>
                              <m:r>
                                <a:rPr lang="bs-Cyrl-BA" sz="20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𝟓</m:t>
                              </m:r>
                            </m:den>
                          </m:f>
                        </m:e>
                      </m:d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 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ED71351-5208-3441-4C22-4324CD75AC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0949" y="3967379"/>
                <a:ext cx="2970009" cy="139942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98E8F10-2667-993F-88BE-92B5001A6C7F}"/>
                  </a:ext>
                </a:extLst>
              </p:cNvPr>
              <p:cNvSpPr txBox="1"/>
              <p:nvPr/>
            </p:nvSpPr>
            <p:spPr>
              <a:xfrm>
                <a:off x="9352961" y="4041211"/>
                <a:ext cx="1485005" cy="13190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bs-Cyrl-BA" sz="2000" b="1" i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endParaRPr lang="bs-Cyrl-BA" sz="2000" b="1" i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𝟐𝟏</m:t>
                          </m:r>
                        </m:num>
                        <m:den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𝟐𝟓</m:t>
                          </m:r>
                        </m:den>
                      </m:f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98E8F10-2667-993F-88BE-92B5001A6C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2961" y="4041211"/>
                <a:ext cx="1485005" cy="131907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EEF1376-9EC3-B79E-3FBB-B5098B33E7E1}"/>
                  </a:ext>
                </a:extLst>
              </p:cNvPr>
              <p:cNvSpPr txBox="1"/>
              <p:nvPr/>
            </p:nvSpPr>
            <p:spPr>
              <a:xfrm>
                <a:off x="6650039" y="4927663"/>
                <a:ext cx="2205102" cy="1292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bs-Cyrl-BA" sz="2000" b="1" i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endParaRPr lang="bs-Cyrl-BA" sz="2000" b="1" i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𝟕𝟓</m:t>
                          </m:r>
                        </m:num>
                        <m:den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𝟏𝟎𝟎</m:t>
                          </m:r>
                        </m:den>
                      </m:f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𝟖𝟒</m:t>
                          </m:r>
                        </m:num>
                        <m:den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𝟏𝟎𝟎</m:t>
                          </m:r>
                        </m:den>
                      </m:f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EEF1376-9EC3-B79E-3FBB-B5098B33E7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0039" y="4927663"/>
                <a:ext cx="2205102" cy="129240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4B22F23-090E-5031-CF74-C79D82EBB3C5}"/>
                  </a:ext>
                </a:extLst>
              </p:cNvPr>
              <p:cNvSpPr txBox="1"/>
              <p:nvPr/>
            </p:nvSpPr>
            <p:spPr>
              <a:xfrm>
                <a:off x="8670845" y="4974682"/>
                <a:ext cx="1034676" cy="12861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bs-Cyrl-BA" sz="2000" b="1" i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endParaRPr lang="bs-Cyrl-BA" sz="2000" b="1" i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𝟗</m:t>
                          </m:r>
                        </m:num>
                        <m:den>
                          <m:r>
                            <a:rPr lang="bs-Cyrl-BA" sz="20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𝟏𝟎𝟎</m:t>
                          </m:r>
                        </m:den>
                      </m:f>
                      <m:r>
                        <a:rPr lang="bs-Cyrl-BA" sz="2000" b="1" i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4B22F23-090E-5031-CF74-C79D82EBB3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70845" y="4974682"/>
                <a:ext cx="1034676" cy="128612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85B38D2-6C98-F3AC-4781-F776F2F49A55}"/>
                  </a:ext>
                </a:extLst>
              </p:cNvPr>
              <p:cNvSpPr txBox="1"/>
              <p:nvPr/>
            </p:nvSpPr>
            <p:spPr>
              <a:xfrm>
                <a:off x="9399749" y="5169313"/>
                <a:ext cx="1034676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bs-Cyrl-BA" sz="2000" b="1" i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endParaRPr lang="bs-Cyrl-BA" sz="2000" b="1" i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bs-Cyrl-BA" sz="20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𝟗</m:t>
                      </m:r>
                    </m:oMath>
                  </m:oMathPara>
                </a14:m>
                <a:endParaRPr lang="en-US" sz="20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85B38D2-6C98-F3AC-4781-F776F2F49A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99749" y="5169313"/>
                <a:ext cx="1034676" cy="1015663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807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4" grpId="0"/>
      <p:bldP spid="5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C57D6-EF10-EC5E-CBAE-A931DC0746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A7B8DCE-9CF5-C874-C736-D03830EE8C03}"/>
              </a:ext>
            </a:extLst>
          </p:cNvPr>
          <p:cNvSpPr txBox="1"/>
          <p:nvPr/>
        </p:nvSpPr>
        <p:spPr>
          <a:xfrm>
            <a:off x="3642610" y="464695"/>
            <a:ext cx="4097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ALGEBARSKI IZRAZI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E8574B-11B2-9E51-9B5B-A2ECA826088E}"/>
              </a:ext>
            </a:extLst>
          </p:cNvPr>
          <p:cNvSpPr txBox="1"/>
          <p:nvPr/>
        </p:nvSpPr>
        <p:spPr>
          <a:xfrm>
            <a:off x="591721" y="1231253"/>
            <a:ext cx="10449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ALGEBARSKI IZRAZI SU BROJEVNI IZRAZI U KOJIMA </a:t>
            </a:r>
          </a:p>
          <a:p>
            <a:pPr algn="ctr"/>
            <a:r>
              <a:rPr lang="en-U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SE </a:t>
            </a:r>
            <a:r>
              <a:rPr lang="en-US" sz="2400" b="1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POJAVLjUJU</a:t>
            </a:r>
            <a:r>
              <a:rPr lang="en-U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 I  SLOVA KOJA ZOVEMO </a:t>
            </a:r>
            <a:r>
              <a:rPr lang="en-US" sz="2400" b="1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PROMJENLjIVE</a:t>
            </a:r>
            <a:r>
              <a:rPr lang="bs-Cyrl-BA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.</a:t>
            </a:r>
            <a:endParaRPr lang="en-US" sz="24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C851DA-27A7-E0FD-593C-3FECBA6E77AE}"/>
              </a:ext>
            </a:extLst>
          </p:cNvPr>
          <p:cNvSpPr txBox="1"/>
          <p:nvPr/>
        </p:nvSpPr>
        <p:spPr>
          <a:xfrm>
            <a:off x="651240" y="3391430"/>
            <a:ext cx="110017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Kada se u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algebarskom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izrazu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dodijelI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vrijednost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promjenljivoj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,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tada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algebarski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postaje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brojevni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izraz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82607B4-89D4-F84A-5F7F-A62CEB288586}"/>
                  </a:ext>
                </a:extLst>
              </p:cNvPr>
              <p:cNvSpPr txBox="1"/>
              <p:nvPr/>
            </p:nvSpPr>
            <p:spPr>
              <a:xfrm>
                <a:off x="7578582" y="2410807"/>
                <a:ext cx="3672800" cy="5329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bs-Cyrl-BA" sz="28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bs-Cyrl-BA" sz="28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bs-Cyrl-BA" sz="28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8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e>
                          </m:d>
                        </m:e>
                        <m:sup>
                          <m:r>
                            <a:rPr lang="bs-Cyrl-BA" sz="28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8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82607B4-89D4-F84A-5F7F-A62CEB2885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78582" y="2410807"/>
                <a:ext cx="3672800" cy="53296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F1392C-E277-AFAE-B24A-E175B1A7D971}"/>
                  </a:ext>
                </a:extLst>
              </p:cNvPr>
              <p:cNvSpPr txBox="1"/>
              <p:nvPr/>
            </p:nvSpPr>
            <p:spPr>
              <a:xfrm>
                <a:off x="1444238" y="2372234"/>
                <a:ext cx="169591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8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F1392C-E277-AFAE-B24A-E175B1A7D9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4238" y="2372234"/>
                <a:ext cx="1695913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27C5ABA-AD43-7B1C-568B-11682335748B}"/>
                  </a:ext>
                </a:extLst>
              </p:cNvPr>
              <p:cNvSpPr txBox="1"/>
              <p:nvPr/>
            </p:nvSpPr>
            <p:spPr>
              <a:xfrm>
                <a:off x="4310214" y="2410807"/>
                <a:ext cx="2715102" cy="5329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sSup>
                        <m:sSupPr>
                          <m:ctrlPr>
                            <a:rPr lang="bs-Cyrl-BA" sz="28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bs-Cyrl-BA" sz="28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8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27C5ABA-AD43-7B1C-568B-1168233574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0214" y="2410807"/>
                <a:ext cx="2715102" cy="53296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55C119F-3750-96EC-5D85-D7633ECEABCF}"/>
                  </a:ext>
                </a:extLst>
              </p:cNvPr>
              <p:cNvSpPr txBox="1"/>
              <p:nvPr/>
            </p:nvSpPr>
            <p:spPr>
              <a:xfrm>
                <a:off x="4745676" y="4865668"/>
                <a:ext cx="232589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       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8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55C119F-3750-96EC-5D85-D7633ECEAB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5676" y="4865668"/>
                <a:ext cx="232589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ADF862E-0438-BBDA-5742-C6FDF55B81BE}"/>
                  </a:ext>
                </a:extLst>
              </p:cNvPr>
              <p:cNvSpPr txBox="1"/>
              <p:nvPr/>
            </p:nvSpPr>
            <p:spPr>
              <a:xfrm>
                <a:off x="7435663" y="4865668"/>
                <a:ext cx="19102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𝒛𝒂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en-US" sz="28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ADF862E-0438-BBDA-5742-C6FDF55B81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5663" y="4865668"/>
                <a:ext cx="1910267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2261CA4-DFB7-D7A1-396A-756CC656F124}"/>
                  </a:ext>
                </a:extLst>
              </p:cNvPr>
              <p:cNvSpPr txBox="1"/>
              <p:nvPr/>
            </p:nvSpPr>
            <p:spPr>
              <a:xfrm>
                <a:off x="5317243" y="5900862"/>
                <a:ext cx="25317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bs-Cyrl-BA" sz="28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8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bs-Cyrl-BA" sz="28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e>
                      </m:d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bs-Cyrl-BA" sz="28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8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2261CA4-DFB7-D7A1-396A-756CC656F1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7243" y="5900862"/>
                <a:ext cx="2531782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C151C4C-A719-02EE-9893-4E74F7FA45BF}"/>
                  </a:ext>
                </a:extLst>
              </p:cNvPr>
              <p:cNvSpPr txBox="1"/>
              <p:nvPr/>
            </p:nvSpPr>
            <p:spPr>
              <a:xfrm>
                <a:off x="7578582" y="5931640"/>
                <a:ext cx="1990895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C151C4C-A719-02EE-9893-4E74F7FA45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78582" y="5931640"/>
                <a:ext cx="1990895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872A550-FA54-26D1-CD80-40CD49768CB1}"/>
                  </a:ext>
                </a:extLst>
              </p:cNvPr>
              <p:cNvSpPr txBox="1"/>
              <p:nvPr/>
            </p:nvSpPr>
            <p:spPr>
              <a:xfrm>
                <a:off x="8574030" y="5931640"/>
                <a:ext cx="1990895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𝟗</m:t>
                      </m:r>
                    </m:oMath>
                  </m:oMathPara>
                </a14:m>
                <a:endParaRPr lang="en-US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872A550-FA54-26D1-CD80-40CD49768C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4030" y="5931640"/>
                <a:ext cx="1990895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604E231D-6342-E685-246E-F00892C78294}"/>
              </a:ext>
            </a:extLst>
          </p:cNvPr>
          <p:cNvSpPr txBox="1"/>
          <p:nvPr/>
        </p:nvSpPr>
        <p:spPr>
          <a:xfrm>
            <a:off x="810869" y="4940316"/>
            <a:ext cx="22504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ALGEBARSKI IZRAZ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2AEFF7F-4A36-77BB-7678-9C531912A9AB}"/>
              </a:ext>
            </a:extLst>
          </p:cNvPr>
          <p:cNvSpPr txBox="1"/>
          <p:nvPr/>
        </p:nvSpPr>
        <p:spPr>
          <a:xfrm>
            <a:off x="889681" y="5746974"/>
            <a:ext cx="22504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BROJEVNI IZRAZ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9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4" grpId="0"/>
      <p:bldP spid="12" grpId="0"/>
      <p:bldP spid="8" grpId="0"/>
      <p:bldP spid="9" grpId="0"/>
      <p:bldP spid="10" grpId="0"/>
      <p:bldP spid="11" grpId="0"/>
      <p:bldP spid="18" grpId="0"/>
      <p:bldP spid="19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96255-0E22-97DC-7EA5-345EF43861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4FE3E67-C462-17C5-6096-09049309E722}"/>
              </a:ext>
            </a:extLst>
          </p:cNvPr>
          <p:cNvSpPr txBox="1"/>
          <p:nvPr/>
        </p:nvSpPr>
        <p:spPr>
          <a:xfrm>
            <a:off x="2554004" y="300451"/>
            <a:ext cx="5703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ALGEBARSKI RACIONALNI IZRAZI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B851A8-5EEC-8000-4FD9-C1E524218CDA}"/>
              </a:ext>
            </a:extLst>
          </p:cNvPr>
          <p:cNvSpPr txBox="1"/>
          <p:nvPr/>
        </p:nvSpPr>
        <p:spPr>
          <a:xfrm>
            <a:off x="3599161" y="1175046"/>
            <a:ext cx="499367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PRIORITET RAČUNSKIH OPERACIJA</a:t>
            </a:r>
          </a:p>
          <a:p>
            <a:pPr algn="ctr"/>
            <a:endParaRPr lang="bs-Cyrl-BA" sz="20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marL="457200" indent="-457200" algn="ctr">
              <a:buAutoNum type="arabicPeriod"/>
            </a:pPr>
            <a:r>
              <a:rPr lang="en-US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STEPENOVANJE</a:t>
            </a:r>
            <a:endParaRPr lang="bs-Cyrl-BA" sz="20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marL="457200" indent="-457200" algn="ctr">
              <a:buAutoNum type="arabicPeriod"/>
            </a:pPr>
            <a:endParaRPr lang="bs-Cyrl-BA" sz="20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marL="457200" indent="-457200" algn="ctr">
              <a:buAutoNum type="arabicPeriod"/>
            </a:pPr>
            <a:r>
              <a:rPr lang="en-US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MNOŽENJE I DIJELJENJE</a:t>
            </a:r>
            <a:endParaRPr lang="bs-Cyrl-BA" sz="20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marL="457200" indent="-457200" algn="ctr">
              <a:buAutoNum type="arabicPeriod"/>
            </a:pPr>
            <a:endParaRPr lang="bs-Cyrl-BA" sz="20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marL="457200" indent="-457200" algn="ctr">
              <a:buAutoNum type="arabicPeriod"/>
            </a:pPr>
            <a:r>
              <a:rPr lang="en-US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SABIRANJE I ODUZIMANJE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F052557-B134-EFBE-AD2C-09A4C6704B3F}"/>
                  </a:ext>
                </a:extLst>
              </p:cNvPr>
              <p:cNvSpPr txBox="1"/>
              <p:nvPr/>
            </p:nvSpPr>
            <p:spPr>
              <a:xfrm>
                <a:off x="4291227" y="3761344"/>
                <a:ext cx="3739998" cy="5348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bs-Cyrl-BA" sz="24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bs-Cyrl-BA" sz="2400" b="1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𝟗</m:t>
                              </m:r>
                            </m:e>
                          </m:rad>
                        </m:e>
                      </m:d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e>
                        <m:sup>
                          <m: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d>
                        <m:dPr>
                          <m:ctrlP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e>
                      </m:d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4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F052557-B134-EFBE-AD2C-09A4C6704B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1227" y="3761344"/>
                <a:ext cx="3739998" cy="53482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246D756-F96F-F992-A71F-CFB01E274E52}"/>
                  </a:ext>
                </a:extLst>
              </p:cNvPr>
              <p:cNvSpPr txBox="1"/>
              <p:nvPr/>
            </p:nvSpPr>
            <p:spPr>
              <a:xfrm>
                <a:off x="4582449" y="4447152"/>
                <a:ext cx="336944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e>
                      </m:d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d>
                        <m:dPr>
                          <m:ctrlP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bs-Cyrl-BA" sz="2400" b="1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e>
                      </m:d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4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246D756-F96F-F992-A71F-CFB01E274E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2449" y="4447152"/>
                <a:ext cx="3369449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4BD17BA-EF26-83D6-441B-7A36622A1DA8}"/>
                  </a:ext>
                </a:extLst>
              </p:cNvPr>
              <p:cNvSpPr txBox="1"/>
              <p:nvPr/>
            </p:nvSpPr>
            <p:spPr>
              <a:xfrm>
                <a:off x="4878234" y="5052011"/>
                <a:ext cx="208268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4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4BD17BA-EF26-83D6-441B-7A36622A1D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8234" y="5052011"/>
                <a:ext cx="2082686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43AE2F5-C6C0-D77C-8A65-3442E73F73B9}"/>
                  </a:ext>
                </a:extLst>
              </p:cNvPr>
              <p:cNvSpPr txBox="1"/>
              <p:nvPr/>
            </p:nvSpPr>
            <p:spPr>
              <a:xfrm>
                <a:off x="6794097" y="5047491"/>
                <a:ext cx="66717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bs-Cyrl-BA" sz="2400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en-US" sz="2400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43AE2F5-C6C0-D77C-8A65-3442E73F73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4097" y="5047491"/>
                <a:ext cx="667170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A042CC22-171A-1035-1379-AED9F089D867}"/>
              </a:ext>
            </a:extLst>
          </p:cNvPr>
          <p:cNvSpPr txBox="1"/>
          <p:nvPr/>
        </p:nvSpPr>
        <p:spPr>
          <a:xfrm>
            <a:off x="2289518" y="5926606"/>
            <a:ext cx="78790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UVIJEK PRVO RAČUNAMO VRIJEDNOSTI U ZAGRADAMA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038B936-8C40-60B4-089C-897BF80E75F6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6869" y="4170179"/>
            <a:ext cx="3292052" cy="1477275"/>
          </a:xfrm>
          <a:prstGeom prst="rect">
            <a:avLst/>
          </a:prstGeom>
          <a:scene3d>
            <a:camera prst="perspectiveHeroicExtreme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16429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61F7C27-600F-140F-43B2-2CC391334A0C}"/>
              </a:ext>
            </a:extLst>
          </p:cNvPr>
          <p:cNvSpPr txBox="1"/>
          <p:nvPr/>
        </p:nvSpPr>
        <p:spPr>
          <a:xfrm>
            <a:off x="4020115" y="708215"/>
            <a:ext cx="2521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DRVO IZRAZA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328773C-1455-6627-931E-922D951A8E00}"/>
                  </a:ext>
                </a:extLst>
              </p:cNvPr>
              <p:cNvSpPr txBox="1"/>
              <p:nvPr/>
            </p:nvSpPr>
            <p:spPr>
              <a:xfrm>
                <a:off x="1460773" y="2182330"/>
                <a:ext cx="1625510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400" b="0" i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3+2</m:t>
                      </m:r>
                      <m:r>
                        <a:rPr lang="bs-Cyrl-BA" sz="2400" b="0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−1</m:t>
                      </m:r>
                      <m:r>
                        <a:rPr lang="bs-Cyrl-BA" sz="2400" b="0" i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328773C-1455-6627-931E-922D951A8E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0773" y="2182330"/>
                <a:ext cx="1625510" cy="3693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509C4E5-7331-2EC0-ED02-EDB660B990E6}"/>
                  </a:ext>
                </a:extLst>
              </p:cNvPr>
              <p:cNvSpPr txBox="1"/>
              <p:nvPr/>
            </p:nvSpPr>
            <p:spPr>
              <a:xfrm>
                <a:off x="5032420" y="2137078"/>
                <a:ext cx="1482842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400" b="0" i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3+2</m:t>
                      </m:r>
                      <m:r>
                        <a:rPr lang="bs-Cyrl-BA" sz="2400" b="0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∙</m:t>
                      </m:r>
                      <m:r>
                        <a:rPr lang="bs-Cyrl-BA" sz="2400" b="0" i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6=</m:t>
                      </m:r>
                    </m:oMath>
                  </m:oMathPara>
                </a14:m>
                <a:endParaRPr lang="en-US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509C4E5-7331-2EC0-ED02-EDB660B990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420" y="2137078"/>
                <a:ext cx="1482842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85EFDD3-7FA7-9E37-846B-EAC7BEF04154}"/>
                  </a:ext>
                </a:extLst>
              </p:cNvPr>
              <p:cNvSpPr txBox="1"/>
              <p:nvPr/>
            </p:nvSpPr>
            <p:spPr>
              <a:xfrm>
                <a:off x="8761826" y="2072754"/>
                <a:ext cx="259705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bs-Cyrl-BA" sz="2400" b="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400" b="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4−2</m:t>
                          </m:r>
                        </m:e>
                      </m:d>
                      <m:r>
                        <a:rPr lang="bs-Cyrl-BA" sz="2400" b="0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bs-Cyrl-BA" sz="2400" b="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400" b="0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6−5</m:t>
                          </m:r>
                        </m:e>
                      </m:d>
                      <m:r>
                        <a:rPr lang="bs-Cyrl-BA" sz="2400" b="0" i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m:oMathPara>
                </a14:m>
                <a:endParaRPr lang="en-US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85EFDD3-7FA7-9E37-846B-EAC7BEF041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1826" y="2072754"/>
                <a:ext cx="2597058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CD82AC19-A36F-0730-103A-D5A0768D1074}"/>
              </a:ext>
            </a:extLst>
          </p:cNvPr>
          <p:cNvSpPr txBox="1"/>
          <p:nvPr/>
        </p:nvSpPr>
        <p:spPr>
          <a:xfrm>
            <a:off x="953824" y="3064365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3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9E844F8-16AE-1580-8241-AA829DF8685D}"/>
              </a:ext>
            </a:extLst>
          </p:cNvPr>
          <p:cNvSpPr txBox="1"/>
          <p:nvPr/>
        </p:nvSpPr>
        <p:spPr>
          <a:xfrm>
            <a:off x="1931931" y="3108960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2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56F7D1-04E1-D881-101A-74AB659DEE89}"/>
              </a:ext>
            </a:extLst>
          </p:cNvPr>
          <p:cNvSpPr txBox="1"/>
          <p:nvPr/>
        </p:nvSpPr>
        <p:spPr>
          <a:xfrm>
            <a:off x="2910036" y="3108960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1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BD92804-B19C-2DB2-86D3-DAB5DB648973}"/>
              </a:ext>
            </a:extLst>
          </p:cNvPr>
          <p:cNvSpPr txBox="1"/>
          <p:nvPr/>
        </p:nvSpPr>
        <p:spPr>
          <a:xfrm>
            <a:off x="1351700" y="3686685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+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219139F-E044-FF07-C732-F5F632A3D551}"/>
                  </a:ext>
                </a:extLst>
              </p:cNvPr>
              <p:cNvSpPr txBox="1"/>
              <p:nvPr/>
            </p:nvSpPr>
            <p:spPr>
              <a:xfrm>
                <a:off x="1641632" y="4333297"/>
                <a:ext cx="2857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i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US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219139F-E044-FF07-C732-F5F632A3D5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1632" y="4333297"/>
                <a:ext cx="285773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Group 28">
            <a:extLst>
              <a:ext uri="{FF2B5EF4-FFF2-40B4-BE49-F238E27FC236}">
                <a16:creationId xmlns:a16="http://schemas.microsoft.com/office/drawing/2014/main" id="{42877293-56B4-342E-A14D-754290369E65}"/>
              </a:ext>
            </a:extLst>
          </p:cNvPr>
          <p:cNvGrpSpPr/>
          <p:nvPr/>
        </p:nvGrpSpPr>
        <p:grpSpPr>
          <a:xfrm>
            <a:off x="1759926" y="3478895"/>
            <a:ext cx="1295295" cy="1238814"/>
            <a:chOff x="1780360" y="3463815"/>
            <a:chExt cx="1295295" cy="1238814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8B830C-E88F-B35F-5758-2D1C8CEFF13D}"/>
                </a:ext>
              </a:extLst>
            </p:cNvPr>
            <p:cNvCxnSpPr>
              <a:cxnSpLocks/>
              <a:stCxn id="12" idx="2"/>
            </p:cNvCxnSpPr>
            <p:nvPr/>
          </p:nvCxnSpPr>
          <p:spPr>
            <a:xfrm flipH="1">
              <a:off x="1780360" y="3478292"/>
              <a:ext cx="1272563" cy="12243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438031D5-4803-F768-2BFB-4389AA5D7A6A}"/>
                </a:ext>
              </a:extLst>
            </p:cNvPr>
            <p:cNvSpPr/>
            <p:nvPr/>
          </p:nvSpPr>
          <p:spPr>
            <a:xfrm>
              <a:off x="3008644" y="3463815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8C745A7-4F11-813A-6637-88E1E3B553CC}"/>
              </a:ext>
            </a:extLst>
          </p:cNvPr>
          <p:cNvGrpSpPr/>
          <p:nvPr/>
        </p:nvGrpSpPr>
        <p:grpSpPr>
          <a:xfrm>
            <a:off x="1063206" y="3374262"/>
            <a:ext cx="765760" cy="1360206"/>
            <a:chOff x="1102962" y="2459862"/>
            <a:chExt cx="765760" cy="1360206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981B0B0-A39E-D5BF-2A54-BB3704E82B9D}"/>
                </a:ext>
              </a:extLst>
            </p:cNvPr>
            <p:cNvCxnSpPr/>
            <p:nvPr/>
          </p:nvCxnSpPr>
          <p:spPr>
            <a:xfrm>
              <a:off x="1136469" y="2495006"/>
              <a:ext cx="692331" cy="12932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0CEF3E2-834F-3489-C5A2-9E34FFAE9E7A}"/>
                </a:ext>
              </a:extLst>
            </p:cNvPr>
            <p:cNvSpPr/>
            <p:nvPr/>
          </p:nvSpPr>
          <p:spPr>
            <a:xfrm>
              <a:off x="1102962" y="2459862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0ED965FC-0713-13B8-184D-1E5BC0E88A5A}"/>
                </a:ext>
              </a:extLst>
            </p:cNvPr>
            <p:cNvSpPr/>
            <p:nvPr/>
          </p:nvSpPr>
          <p:spPr>
            <a:xfrm>
              <a:off x="1801711" y="3749781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F841297-971D-9878-5DA5-369DDB766B05}"/>
              </a:ext>
            </a:extLst>
          </p:cNvPr>
          <p:cNvGrpSpPr/>
          <p:nvPr/>
        </p:nvGrpSpPr>
        <p:grpSpPr>
          <a:xfrm>
            <a:off x="1467833" y="3409405"/>
            <a:ext cx="644922" cy="821765"/>
            <a:chOff x="1507589" y="2495005"/>
            <a:chExt cx="644922" cy="821765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BC1C313-ADE7-68E1-FD3D-ABA23C04C8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59595" y="2505927"/>
              <a:ext cx="554083" cy="72103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DBBBFBA-CEC6-E8FA-6871-E1A3450EBB64}"/>
                </a:ext>
              </a:extLst>
            </p:cNvPr>
            <p:cNvSpPr/>
            <p:nvPr/>
          </p:nvSpPr>
          <p:spPr>
            <a:xfrm>
              <a:off x="2085500" y="2495005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D0F1D24C-9954-0754-0DB4-B30328F0453D}"/>
                </a:ext>
              </a:extLst>
            </p:cNvPr>
            <p:cNvSpPr/>
            <p:nvPr/>
          </p:nvSpPr>
          <p:spPr>
            <a:xfrm>
              <a:off x="1507589" y="3246483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1F80F593-6499-108A-F3C6-53F074E11BBD}"/>
              </a:ext>
            </a:extLst>
          </p:cNvPr>
          <p:cNvSpPr txBox="1"/>
          <p:nvPr/>
        </p:nvSpPr>
        <p:spPr>
          <a:xfrm>
            <a:off x="1160333" y="4115547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5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0AD48DF-55F9-5980-99CC-D404A30C25C1}"/>
              </a:ext>
            </a:extLst>
          </p:cNvPr>
          <p:cNvSpPr txBox="1"/>
          <p:nvPr/>
        </p:nvSpPr>
        <p:spPr>
          <a:xfrm>
            <a:off x="1652573" y="4818409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4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7FCD17A-A79C-77BD-754A-244BA77C8290}"/>
              </a:ext>
            </a:extLst>
          </p:cNvPr>
          <p:cNvGrpSpPr/>
          <p:nvPr/>
        </p:nvGrpSpPr>
        <p:grpSpPr>
          <a:xfrm>
            <a:off x="4870045" y="3458202"/>
            <a:ext cx="1272563" cy="1603891"/>
            <a:chOff x="1102962" y="2459862"/>
            <a:chExt cx="1174341" cy="1504630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D70446C8-4132-AB9E-62FA-96AEF7F89151}"/>
                </a:ext>
              </a:extLst>
            </p:cNvPr>
            <p:cNvCxnSpPr>
              <a:cxnSpLocks/>
              <a:endCxn id="35" idx="1"/>
            </p:cNvCxnSpPr>
            <p:nvPr/>
          </p:nvCxnSpPr>
          <p:spPr>
            <a:xfrm>
              <a:off x="1136469" y="2495006"/>
              <a:ext cx="1083637" cy="140949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6DCEE31A-3896-4532-C93F-0F098FB34D35}"/>
                </a:ext>
              </a:extLst>
            </p:cNvPr>
            <p:cNvSpPr/>
            <p:nvPr/>
          </p:nvSpPr>
          <p:spPr>
            <a:xfrm>
              <a:off x="1102962" y="2459862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B0882EB4-563E-E7AF-BA30-BEC374C838AF}"/>
                </a:ext>
              </a:extLst>
            </p:cNvPr>
            <p:cNvSpPr/>
            <p:nvPr/>
          </p:nvSpPr>
          <p:spPr>
            <a:xfrm>
              <a:off x="2210292" y="3894205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EECEEBA-F352-60EF-DFE7-55CDC824B921}"/>
              </a:ext>
            </a:extLst>
          </p:cNvPr>
          <p:cNvSpPr txBox="1"/>
          <p:nvPr/>
        </p:nvSpPr>
        <p:spPr>
          <a:xfrm>
            <a:off x="4727158" y="3057032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3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44592E3-CB5A-5D5A-F23E-6A507C810F1E}"/>
              </a:ext>
            </a:extLst>
          </p:cNvPr>
          <p:cNvSpPr txBox="1"/>
          <p:nvPr/>
        </p:nvSpPr>
        <p:spPr>
          <a:xfrm>
            <a:off x="5913357" y="3087630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2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ECE6A2B-1758-196B-FC72-207170753318}"/>
              </a:ext>
            </a:extLst>
          </p:cNvPr>
          <p:cNvSpPr txBox="1"/>
          <p:nvPr/>
        </p:nvSpPr>
        <p:spPr>
          <a:xfrm>
            <a:off x="7026939" y="3069137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6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6C37F910-3166-5CAB-930E-5313FD4B83FF}"/>
              </a:ext>
            </a:extLst>
          </p:cNvPr>
          <p:cNvGrpSpPr/>
          <p:nvPr/>
        </p:nvGrpSpPr>
        <p:grpSpPr>
          <a:xfrm>
            <a:off x="6559184" y="3383361"/>
            <a:ext cx="631009" cy="1028518"/>
            <a:chOff x="6581089" y="2478046"/>
            <a:chExt cx="631009" cy="1028518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44D68B5B-32F0-622F-60FB-F7593FB77F7D}"/>
                </a:ext>
              </a:extLst>
            </p:cNvPr>
            <p:cNvCxnSpPr>
              <a:cxnSpLocks/>
            </p:cNvCxnSpPr>
            <p:nvPr/>
          </p:nvCxnSpPr>
          <p:spPr>
            <a:xfrm rot="21443411" flipH="1">
              <a:off x="6581089" y="2529372"/>
              <a:ext cx="628882" cy="97711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9F1FC85-4DEB-CBE9-E39A-3CB68FCD599F}"/>
                </a:ext>
              </a:extLst>
            </p:cNvPr>
            <p:cNvSpPr/>
            <p:nvPr/>
          </p:nvSpPr>
          <p:spPr>
            <a:xfrm rot="21443411">
              <a:off x="7141469" y="2478046"/>
              <a:ext cx="70629" cy="75995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730D6628-D71B-0A11-8FDF-4EEDD4E51B63}"/>
                </a:ext>
              </a:extLst>
            </p:cNvPr>
            <p:cNvSpPr/>
            <p:nvPr/>
          </p:nvSpPr>
          <p:spPr>
            <a:xfrm rot="21443411">
              <a:off x="6601370" y="3430569"/>
              <a:ext cx="70629" cy="75995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43580302-F731-D9FF-CD5E-FC8C7CE5873C}"/>
              </a:ext>
            </a:extLst>
          </p:cNvPr>
          <p:cNvGrpSpPr/>
          <p:nvPr/>
        </p:nvGrpSpPr>
        <p:grpSpPr>
          <a:xfrm rot="20307241">
            <a:off x="6216913" y="3393835"/>
            <a:ext cx="181403" cy="1051337"/>
            <a:chOff x="2085500" y="2495005"/>
            <a:chExt cx="175707" cy="703224"/>
          </a:xfrm>
        </p:grpSpPr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C05FE38E-8BA4-55AC-22C2-0B4773620F83}"/>
                </a:ext>
              </a:extLst>
            </p:cNvPr>
            <p:cNvCxnSpPr>
              <a:cxnSpLocks/>
            </p:cNvCxnSpPr>
            <p:nvPr/>
          </p:nvCxnSpPr>
          <p:spPr>
            <a:xfrm>
              <a:off x="2114574" y="2563892"/>
              <a:ext cx="146633" cy="63433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8F2295DD-2D90-595B-8EE2-C3699D365032}"/>
                </a:ext>
              </a:extLst>
            </p:cNvPr>
            <p:cNvSpPr/>
            <p:nvPr/>
          </p:nvSpPr>
          <p:spPr>
            <a:xfrm>
              <a:off x="2085500" y="2495005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96602B49-CE8A-CD46-B42A-5F42FB6355C9}"/>
              </a:ext>
            </a:extLst>
          </p:cNvPr>
          <p:cNvCxnSpPr>
            <a:cxnSpLocks/>
            <a:stCxn id="35" idx="7"/>
            <a:endCxn id="52" idx="3"/>
          </p:cNvCxnSpPr>
          <p:nvPr/>
        </p:nvCxnSpPr>
        <p:spPr>
          <a:xfrm flipV="1">
            <a:off x="6131974" y="4401859"/>
            <a:ext cx="459083" cy="59628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6CD83F00-E4CD-CD67-F9C8-3D359152BBE0}"/>
              </a:ext>
            </a:extLst>
          </p:cNvPr>
          <p:cNvSpPr txBox="1"/>
          <p:nvPr/>
        </p:nvSpPr>
        <p:spPr>
          <a:xfrm>
            <a:off x="6448866" y="3996441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∙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BA2F969-5E91-1FBD-9469-E31F9D3D6364}"/>
              </a:ext>
            </a:extLst>
          </p:cNvPr>
          <p:cNvSpPr txBox="1"/>
          <p:nvPr/>
        </p:nvSpPr>
        <p:spPr>
          <a:xfrm>
            <a:off x="5948276" y="4688900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1E6A8F4C-A706-7E58-FAF3-1DE5BE3C973A}"/>
              </a:ext>
            </a:extLst>
          </p:cNvPr>
          <p:cNvSpPr txBox="1"/>
          <p:nvPr/>
        </p:nvSpPr>
        <p:spPr>
          <a:xfrm>
            <a:off x="6682678" y="4217193"/>
            <a:ext cx="435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12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866BCF00-4DB7-112E-4B13-67ECAE28FD47}"/>
              </a:ext>
            </a:extLst>
          </p:cNvPr>
          <p:cNvSpPr txBox="1"/>
          <p:nvPr/>
        </p:nvSpPr>
        <p:spPr>
          <a:xfrm>
            <a:off x="5948276" y="5086304"/>
            <a:ext cx="435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15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AA8058B-053F-B842-A9BA-B514F3C42917}"/>
              </a:ext>
            </a:extLst>
          </p:cNvPr>
          <p:cNvSpPr txBox="1"/>
          <p:nvPr/>
        </p:nvSpPr>
        <p:spPr>
          <a:xfrm>
            <a:off x="8407108" y="3040073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4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37E6DB7-59C7-C1D8-A51D-DD91D6E01A6A}"/>
              </a:ext>
            </a:extLst>
          </p:cNvPr>
          <p:cNvSpPr txBox="1"/>
          <p:nvPr/>
        </p:nvSpPr>
        <p:spPr>
          <a:xfrm>
            <a:off x="9262514" y="3085012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2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8CA749CF-1FBC-DA02-B9DE-6A41125F68CC}"/>
              </a:ext>
            </a:extLst>
          </p:cNvPr>
          <p:cNvSpPr txBox="1"/>
          <p:nvPr/>
        </p:nvSpPr>
        <p:spPr>
          <a:xfrm>
            <a:off x="10066744" y="3072183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6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102444F-2BD2-A96C-8E7C-A61A72D75427}"/>
              </a:ext>
            </a:extLst>
          </p:cNvPr>
          <p:cNvSpPr txBox="1"/>
          <p:nvPr/>
        </p:nvSpPr>
        <p:spPr>
          <a:xfrm>
            <a:off x="10906395" y="3076244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5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F3BBC514-0400-345B-FF20-BC48FCFCB041}"/>
              </a:ext>
            </a:extLst>
          </p:cNvPr>
          <p:cNvGrpSpPr/>
          <p:nvPr/>
        </p:nvGrpSpPr>
        <p:grpSpPr>
          <a:xfrm>
            <a:off x="8474586" y="3375914"/>
            <a:ext cx="519510" cy="739633"/>
            <a:chOff x="1102962" y="2459862"/>
            <a:chExt cx="765760" cy="1360206"/>
          </a:xfrm>
        </p:grpSpPr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6D1F4A10-39D2-1493-11C1-A9B01BD94D18}"/>
                </a:ext>
              </a:extLst>
            </p:cNvPr>
            <p:cNvCxnSpPr/>
            <p:nvPr/>
          </p:nvCxnSpPr>
          <p:spPr>
            <a:xfrm>
              <a:off x="1136469" y="2495006"/>
              <a:ext cx="692331" cy="12932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97E05BC9-0068-C06B-D899-4F7989BA13A1}"/>
                </a:ext>
              </a:extLst>
            </p:cNvPr>
            <p:cNvSpPr/>
            <p:nvPr/>
          </p:nvSpPr>
          <p:spPr>
            <a:xfrm>
              <a:off x="1102962" y="2459862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F20A8722-83CD-FBFD-07A7-6C92BC63F15A}"/>
                </a:ext>
              </a:extLst>
            </p:cNvPr>
            <p:cNvSpPr/>
            <p:nvPr/>
          </p:nvSpPr>
          <p:spPr>
            <a:xfrm>
              <a:off x="1801711" y="3749781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AF41AFC2-971C-68E7-F93E-2BF789B61500}"/>
              </a:ext>
            </a:extLst>
          </p:cNvPr>
          <p:cNvGrpSpPr/>
          <p:nvPr/>
        </p:nvGrpSpPr>
        <p:grpSpPr>
          <a:xfrm rot="4307774">
            <a:off x="8933452" y="3456341"/>
            <a:ext cx="519510" cy="660842"/>
            <a:chOff x="1102962" y="2459862"/>
            <a:chExt cx="765760" cy="1360206"/>
          </a:xfrm>
        </p:grpSpPr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91716C46-CEA6-95FA-3DED-66241BCD690B}"/>
                </a:ext>
              </a:extLst>
            </p:cNvPr>
            <p:cNvCxnSpPr/>
            <p:nvPr/>
          </p:nvCxnSpPr>
          <p:spPr>
            <a:xfrm>
              <a:off x="1136469" y="2495006"/>
              <a:ext cx="692331" cy="12932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8A2DD000-ABA7-31FA-B2C8-204677D5C06B}"/>
                </a:ext>
              </a:extLst>
            </p:cNvPr>
            <p:cNvSpPr/>
            <p:nvPr/>
          </p:nvSpPr>
          <p:spPr>
            <a:xfrm>
              <a:off x="1102962" y="2459862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41D3ABCD-3E32-8DC3-02C1-42F358D98FA8}"/>
                </a:ext>
              </a:extLst>
            </p:cNvPr>
            <p:cNvSpPr/>
            <p:nvPr/>
          </p:nvSpPr>
          <p:spPr>
            <a:xfrm>
              <a:off x="1801711" y="3749781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3C3DF744-C45A-D381-948D-5E61A8EBF64B}"/>
              </a:ext>
            </a:extLst>
          </p:cNvPr>
          <p:cNvGrpSpPr/>
          <p:nvPr/>
        </p:nvGrpSpPr>
        <p:grpSpPr>
          <a:xfrm rot="21188897">
            <a:off x="10199014" y="3449224"/>
            <a:ext cx="519510" cy="739633"/>
            <a:chOff x="1102962" y="2459862"/>
            <a:chExt cx="765760" cy="1360206"/>
          </a:xfrm>
        </p:grpSpPr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0A0BFF84-4A46-5D81-500F-4F0136672CC0}"/>
                </a:ext>
              </a:extLst>
            </p:cNvPr>
            <p:cNvCxnSpPr/>
            <p:nvPr/>
          </p:nvCxnSpPr>
          <p:spPr>
            <a:xfrm>
              <a:off x="1136469" y="2495006"/>
              <a:ext cx="692331" cy="12932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764E43E9-2971-D8CE-9B4B-DE54270FDFF1}"/>
                </a:ext>
              </a:extLst>
            </p:cNvPr>
            <p:cNvSpPr/>
            <p:nvPr/>
          </p:nvSpPr>
          <p:spPr>
            <a:xfrm>
              <a:off x="1102962" y="2459862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FA6BCF43-3689-B257-E47E-C5F3135E7BAE}"/>
                </a:ext>
              </a:extLst>
            </p:cNvPr>
            <p:cNvSpPr/>
            <p:nvPr/>
          </p:nvSpPr>
          <p:spPr>
            <a:xfrm>
              <a:off x="1801711" y="3749781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02DDC18C-7075-68B4-ED77-9D465425D379}"/>
              </a:ext>
            </a:extLst>
          </p:cNvPr>
          <p:cNvGrpSpPr/>
          <p:nvPr/>
        </p:nvGrpSpPr>
        <p:grpSpPr>
          <a:xfrm rot="3896671">
            <a:off x="10675655" y="3465698"/>
            <a:ext cx="519510" cy="660842"/>
            <a:chOff x="1102962" y="2459862"/>
            <a:chExt cx="765760" cy="1360206"/>
          </a:xfrm>
        </p:grpSpPr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7C343BE8-0444-7900-F8FA-0401D7CD976F}"/>
                </a:ext>
              </a:extLst>
            </p:cNvPr>
            <p:cNvCxnSpPr/>
            <p:nvPr/>
          </p:nvCxnSpPr>
          <p:spPr>
            <a:xfrm>
              <a:off x="1136469" y="2495006"/>
              <a:ext cx="692331" cy="12932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B830C840-999B-B33A-2E54-7687BB89B3FB}"/>
                </a:ext>
              </a:extLst>
            </p:cNvPr>
            <p:cNvSpPr/>
            <p:nvPr/>
          </p:nvSpPr>
          <p:spPr>
            <a:xfrm>
              <a:off x="1102962" y="2459862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4968F663-EE0A-DB20-4375-354A239648E0}"/>
                </a:ext>
              </a:extLst>
            </p:cNvPr>
            <p:cNvSpPr/>
            <p:nvPr/>
          </p:nvSpPr>
          <p:spPr>
            <a:xfrm>
              <a:off x="1801711" y="3749781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DBA2A97A-84DD-8DA4-BEF2-9D42A73DDE45}"/>
              </a:ext>
            </a:extLst>
          </p:cNvPr>
          <p:cNvGrpSpPr/>
          <p:nvPr/>
        </p:nvGrpSpPr>
        <p:grpSpPr>
          <a:xfrm>
            <a:off x="8940492" y="4056017"/>
            <a:ext cx="879142" cy="1030287"/>
            <a:chOff x="1102962" y="2459862"/>
            <a:chExt cx="765760" cy="1360206"/>
          </a:xfrm>
        </p:grpSpPr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D2DFB94-E5BE-B429-DE05-5BFCB33AEEA1}"/>
                </a:ext>
              </a:extLst>
            </p:cNvPr>
            <p:cNvCxnSpPr/>
            <p:nvPr/>
          </p:nvCxnSpPr>
          <p:spPr>
            <a:xfrm>
              <a:off x="1136469" y="2495006"/>
              <a:ext cx="692331" cy="12932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88204A2B-2644-C19D-CD04-EAB73659D765}"/>
                </a:ext>
              </a:extLst>
            </p:cNvPr>
            <p:cNvSpPr/>
            <p:nvPr/>
          </p:nvSpPr>
          <p:spPr>
            <a:xfrm>
              <a:off x="1102962" y="2459862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5FE6549B-9E33-9AB0-6CCB-1BD186765F8B}"/>
                </a:ext>
              </a:extLst>
            </p:cNvPr>
            <p:cNvSpPr/>
            <p:nvPr/>
          </p:nvSpPr>
          <p:spPr>
            <a:xfrm>
              <a:off x="1801711" y="3749781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B57D8EF8-EC64-E3AE-130F-05A3A80FE2D6}"/>
              </a:ext>
            </a:extLst>
          </p:cNvPr>
          <p:cNvGrpSpPr/>
          <p:nvPr/>
        </p:nvGrpSpPr>
        <p:grpSpPr>
          <a:xfrm rot="5092698">
            <a:off x="9868731" y="4073803"/>
            <a:ext cx="851043" cy="1029323"/>
            <a:chOff x="1102962" y="2459862"/>
            <a:chExt cx="725838" cy="1328367"/>
          </a:xfrm>
        </p:grpSpPr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5BA424DA-0DCD-E86E-32B6-59621424BB35}"/>
                </a:ext>
              </a:extLst>
            </p:cNvPr>
            <p:cNvCxnSpPr/>
            <p:nvPr/>
          </p:nvCxnSpPr>
          <p:spPr>
            <a:xfrm>
              <a:off x="1136469" y="2495006"/>
              <a:ext cx="692331" cy="129322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635432A8-431A-9F25-8576-3CFAB3C388B7}"/>
                </a:ext>
              </a:extLst>
            </p:cNvPr>
            <p:cNvSpPr/>
            <p:nvPr/>
          </p:nvSpPr>
          <p:spPr>
            <a:xfrm>
              <a:off x="1102962" y="2459862"/>
              <a:ext cx="67011" cy="70287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BF98FF2C-149D-94D7-89A7-71D4877A160F}"/>
                  </a:ext>
                </a:extLst>
              </p:cNvPr>
              <p:cNvSpPr txBox="1"/>
              <p:nvPr/>
            </p:nvSpPr>
            <p:spPr>
              <a:xfrm>
                <a:off x="8796094" y="3669684"/>
                <a:ext cx="2857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i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US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BF98FF2C-149D-94D7-89A7-71D4877A16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96094" y="3669684"/>
                <a:ext cx="285773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4A5C6119-9411-26D0-EA79-0507311B5F98}"/>
                  </a:ext>
                </a:extLst>
              </p:cNvPr>
              <p:cNvSpPr txBox="1"/>
              <p:nvPr/>
            </p:nvSpPr>
            <p:spPr>
              <a:xfrm>
                <a:off x="10546169" y="3707575"/>
                <a:ext cx="2857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i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US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4A5C6119-9411-26D0-EA79-0507311B5F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46169" y="3707575"/>
                <a:ext cx="285773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6" name="TextBox 95">
            <a:extLst>
              <a:ext uri="{FF2B5EF4-FFF2-40B4-BE49-F238E27FC236}">
                <a16:creationId xmlns:a16="http://schemas.microsoft.com/office/drawing/2014/main" id="{46259843-7932-3E0F-6654-006FE3AD3D10}"/>
              </a:ext>
            </a:extLst>
          </p:cNvPr>
          <p:cNvSpPr txBox="1"/>
          <p:nvPr/>
        </p:nvSpPr>
        <p:spPr>
          <a:xfrm>
            <a:off x="8819727" y="415916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2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E05319BA-C827-11FB-BBDA-4E039C394792}"/>
              </a:ext>
            </a:extLst>
          </p:cNvPr>
          <p:cNvSpPr txBox="1"/>
          <p:nvPr/>
        </p:nvSpPr>
        <p:spPr>
          <a:xfrm>
            <a:off x="10793098" y="4080772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1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09B9EB23-0775-FA0A-3681-678B80209518}"/>
                  </a:ext>
                </a:extLst>
              </p:cNvPr>
              <p:cNvSpPr txBox="1"/>
              <p:nvPr/>
            </p:nvSpPr>
            <p:spPr>
              <a:xfrm>
                <a:off x="9630914" y="4688900"/>
                <a:ext cx="2857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i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∙</m:t>
                      </m:r>
                    </m:oMath>
                  </m:oMathPara>
                </a14:m>
                <a:endParaRPr lang="en-US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09B9EB23-0775-FA0A-3681-678B80209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30914" y="4688900"/>
                <a:ext cx="285773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9" name="TextBox 98">
            <a:extLst>
              <a:ext uri="{FF2B5EF4-FFF2-40B4-BE49-F238E27FC236}">
                <a16:creationId xmlns:a16="http://schemas.microsoft.com/office/drawing/2014/main" id="{702B0993-2DA2-96CE-B737-A9823AC20BE2}"/>
              </a:ext>
            </a:extLst>
          </p:cNvPr>
          <p:cNvSpPr txBox="1"/>
          <p:nvPr/>
        </p:nvSpPr>
        <p:spPr>
          <a:xfrm>
            <a:off x="9676747" y="514922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2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11" name="Picture 110">
            <a:extLst>
              <a:ext uri="{FF2B5EF4-FFF2-40B4-BE49-F238E27FC236}">
                <a16:creationId xmlns:a16="http://schemas.microsoft.com/office/drawing/2014/main" id="{18CC9BF8-D143-FE8C-4DE9-C8BB40DCB1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878" y="162470"/>
            <a:ext cx="1497338" cy="1553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4271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8" grpId="0"/>
      <p:bldP spid="19" grpId="0"/>
      <p:bldP spid="30" grpId="0"/>
      <p:bldP spid="31" grpId="0"/>
      <p:bldP spid="36" grpId="0"/>
      <p:bldP spid="37" grpId="0"/>
      <p:bldP spid="38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94" grpId="0"/>
      <p:bldP spid="95" grpId="0"/>
      <p:bldP spid="96" grpId="0"/>
      <p:bldP spid="97" grpId="0"/>
      <p:bldP spid="98" grpId="0"/>
      <p:bldP spid="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8FDB9-356B-9F39-F18A-EB8A024BA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D2A333E-A962-A4D5-2122-15570F62FAE3}"/>
              </a:ext>
            </a:extLst>
          </p:cNvPr>
          <p:cNvSpPr txBox="1"/>
          <p:nvPr/>
        </p:nvSpPr>
        <p:spPr>
          <a:xfrm>
            <a:off x="4151106" y="376878"/>
            <a:ext cx="2521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DRVO IZRAZA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6F673D5-0B87-84F8-F47C-60150349DF8D}"/>
                  </a:ext>
                </a:extLst>
              </p:cNvPr>
              <p:cNvSpPr txBox="1"/>
              <p:nvPr/>
            </p:nvSpPr>
            <p:spPr>
              <a:xfrm>
                <a:off x="764582" y="1415116"/>
                <a:ext cx="2454262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400" b="0" i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3+2</m:t>
                      </m:r>
                      <m:r>
                        <a:rPr lang="bs-Cyrl-BA" sz="2400" b="0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∙</m:t>
                      </m:r>
                      <m:r>
                        <a:rPr lang="bs-Cyrl-BA" sz="2400" b="0" i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6−5 :1=</m:t>
                      </m:r>
                    </m:oMath>
                  </m:oMathPara>
                </a14:m>
                <a:endParaRPr lang="en-US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6F673D5-0B87-84F8-F47C-60150349DF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4582" y="1415116"/>
                <a:ext cx="2454262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F3A5B3A-E919-41C6-B9CF-02FDE7019CF9}"/>
                  </a:ext>
                </a:extLst>
              </p:cNvPr>
              <p:cNvSpPr txBox="1"/>
              <p:nvPr/>
            </p:nvSpPr>
            <p:spPr>
              <a:xfrm>
                <a:off x="4544303" y="1453907"/>
                <a:ext cx="296517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bs-Cyrl-BA" sz="2400" b="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400" b="0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3+2</m:t>
                          </m:r>
                        </m:e>
                      </m:d>
                      <m:r>
                        <a:rPr lang="bs-Cyrl-BA" sz="2400" b="0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bs-Cyrl-BA" sz="2400" b="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400" b="0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6−5</m:t>
                          </m:r>
                        </m:e>
                      </m:d>
                      <m:r>
                        <a:rPr lang="bs-Cyrl-BA" sz="2400" b="0" i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:1=</m:t>
                      </m:r>
                    </m:oMath>
                  </m:oMathPara>
                </a14:m>
                <a:endParaRPr lang="en-US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F3A5B3A-E919-41C6-B9CF-02FDE7019C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4303" y="1453907"/>
                <a:ext cx="2965171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D65E45D-E5E0-5886-842E-8B4182250104}"/>
                  </a:ext>
                </a:extLst>
              </p:cNvPr>
              <p:cNvSpPr txBox="1"/>
              <p:nvPr/>
            </p:nvSpPr>
            <p:spPr>
              <a:xfrm>
                <a:off x="9073476" y="1487889"/>
                <a:ext cx="2709716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Cyrl-BA" sz="2400" b="0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3+2∙</m:t>
                      </m:r>
                      <m:d>
                        <m:dPr>
                          <m:ctrlPr>
                            <a:rPr lang="bs-Cyrl-BA" sz="2400" b="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bs-Cyrl-BA" sz="2400" b="0" i="0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6−5</m:t>
                          </m:r>
                        </m:e>
                      </m:d>
                      <m:r>
                        <a:rPr lang="bs-Cyrl-BA" sz="2400" b="0" i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:1=</m:t>
                      </m:r>
                    </m:oMath>
                  </m:oMathPara>
                </a14:m>
                <a:endParaRPr lang="en-US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D65E45D-E5E0-5886-842E-8B41822501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73476" y="1487889"/>
                <a:ext cx="2709716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E9A847B-1897-FD5E-1B55-C8A75E353727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1334779" y="2621042"/>
            <a:ext cx="427108" cy="100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3DA6579-7343-B416-F3DD-64CA83BC5902}"/>
              </a:ext>
            </a:extLst>
          </p:cNvPr>
          <p:cNvSpPr txBox="1"/>
          <p:nvPr/>
        </p:nvSpPr>
        <p:spPr>
          <a:xfrm>
            <a:off x="405753" y="2251710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3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CEC10F-DC8D-4A48-5D3D-01F898DA2FC5}"/>
              </a:ext>
            </a:extLst>
          </p:cNvPr>
          <p:cNvSpPr txBox="1"/>
          <p:nvPr/>
        </p:nvSpPr>
        <p:spPr>
          <a:xfrm>
            <a:off x="1191892" y="2251710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2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B8F5EC-E965-9BFB-6CFD-C65EFCEE2C21}"/>
              </a:ext>
            </a:extLst>
          </p:cNvPr>
          <p:cNvSpPr txBox="1"/>
          <p:nvPr/>
        </p:nvSpPr>
        <p:spPr>
          <a:xfrm>
            <a:off x="1973939" y="2251710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6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2B90BD-0770-D93B-F88A-D06AE14D52C3}"/>
              </a:ext>
            </a:extLst>
          </p:cNvPr>
          <p:cNvSpPr txBox="1"/>
          <p:nvPr/>
        </p:nvSpPr>
        <p:spPr>
          <a:xfrm>
            <a:off x="2613099" y="2251710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5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5CEB0C-F06C-CB1C-B5C3-332FD374105D}"/>
              </a:ext>
            </a:extLst>
          </p:cNvPr>
          <p:cNvSpPr txBox="1"/>
          <p:nvPr/>
        </p:nvSpPr>
        <p:spPr>
          <a:xfrm>
            <a:off x="3319324" y="224563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1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A44510A-48F8-4245-1DAA-865699E33F3D}"/>
              </a:ext>
            </a:extLst>
          </p:cNvPr>
          <p:cNvSpPr txBox="1"/>
          <p:nvPr/>
        </p:nvSpPr>
        <p:spPr>
          <a:xfrm>
            <a:off x="4559038" y="233957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3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915712C-33B8-6103-A5D9-006E32B72400}"/>
              </a:ext>
            </a:extLst>
          </p:cNvPr>
          <p:cNvSpPr txBox="1"/>
          <p:nvPr/>
        </p:nvSpPr>
        <p:spPr>
          <a:xfrm>
            <a:off x="5345177" y="233957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2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38330F8-A8B2-091E-46AA-C82FCDCC671C}"/>
              </a:ext>
            </a:extLst>
          </p:cNvPr>
          <p:cNvSpPr txBox="1"/>
          <p:nvPr/>
        </p:nvSpPr>
        <p:spPr>
          <a:xfrm>
            <a:off x="6127224" y="233957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6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DB428F6-8FCF-F8B7-8F27-7A067C7658EC}"/>
              </a:ext>
            </a:extLst>
          </p:cNvPr>
          <p:cNvSpPr txBox="1"/>
          <p:nvPr/>
        </p:nvSpPr>
        <p:spPr>
          <a:xfrm>
            <a:off x="6766384" y="233957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5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9B09D13-CD3B-E861-7E23-FE8B6CC7C68F}"/>
              </a:ext>
            </a:extLst>
          </p:cNvPr>
          <p:cNvSpPr txBox="1"/>
          <p:nvPr/>
        </p:nvSpPr>
        <p:spPr>
          <a:xfrm>
            <a:off x="7405544" y="233957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1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FFE9D70-3ED4-238D-E37A-56F88DA9CCAF}"/>
              </a:ext>
            </a:extLst>
          </p:cNvPr>
          <p:cNvSpPr txBox="1"/>
          <p:nvPr/>
        </p:nvSpPr>
        <p:spPr>
          <a:xfrm>
            <a:off x="8650913" y="233957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3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4FB10E2-6FFB-34B1-07D5-0C254CBCA835}"/>
              </a:ext>
            </a:extLst>
          </p:cNvPr>
          <p:cNvSpPr txBox="1"/>
          <p:nvPr/>
        </p:nvSpPr>
        <p:spPr>
          <a:xfrm>
            <a:off x="9437052" y="233957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2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40BAE71-978F-2F79-FF6A-2D68EEC2972D}"/>
              </a:ext>
            </a:extLst>
          </p:cNvPr>
          <p:cNvSpPr txBox="1"/>
          <p:nvPr/>
        </p:nvSpPr>
        <p:spPr>
          <a:xfrm>
            <a:off x="10219099" y="233957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6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B7584D9-E540-8889-D626-1B6F90F1DD0B}"/>
              </a:ext>
            </a:extLst>
          </p:cNvPr>
          <p:cNvSpPr txBox="1"/>
          <p:nvPr/>
        </p:nvSpPr>
        <p:spPr>
          <a:xfrm>
            <a:off x="10858259" y="233957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5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DFDA41E-42B5-05B3-DF64-E36993CF624E}"/>
              </a:ext>
            </a:extLst>
          </p:cNvPr>
          <p:cNvSpPr txBox="1"/>
          <p:nvPr/>
        </p:nvSpPr>
        <p:spPr>
          <a:xfrm>
            <a:off x="11497419" y="233957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1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2EABBFC-0164-1E2C-D39D-126C7D821641}"/>
              </a:ext>
            </a:extLst>
          </p:cNvPr>
          <p:cNvCxnSpPr>
            <a:cxnSpLocks/>
            <a:stCxn id="10" idx="2"/>
          </p:cNvCxnSpPr>
          <p:nvPr/>
        </p:nvCxnSpPr>
        <p:spPr>
          <a:xfrm flipH="1">
            <a:off x="1761887" y="2621042"/>
            <a:ext cx="354939" cy="100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94E9F4D0-3C43-71A7-E7F4-7509C0B130B7}"/>
              </a:ext>
            </a:extLst>
          </p:cNvPr>
          <p:cNvCxnSpPr>
            <a:cxnSpLocks/>
          </p:cNvCxnSpPr>
          <p:nvPr/>
        </p:nvCxnSpPr>
        <p:spPr>
          <a:xfrm>
            <a:off x="2680164" y="2664976"/>
            <a:ext cx="427108" cy="100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D33A732-87C8-D529-2445-D3E55F61A0A0}"/>
              </a:ext>
            </a:extLst>
          </p:cNvPr>
          <p:cNvCxnSpPr>
            <a:cxnSpLocks/>
          </p:cNvCxnSpPr>
          <p:nvPr/>
        </p:nvCxnSpPr>
        <p:spPr>
          <a:xfrm flipH="1">
            <a:off x="3107272" y="2664976"/>
            <a:ext cx="354939" cy="100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C90D8193-3480-0269-D1DB-766AF27D9D40}"/>
              </a:ext>
            </a:extLst>
          </p:cNvPr>
          <p:cNvCxnSpPr>
            <a:cxnSpLocks/>
          </p:cNvCxnSpPr>
          <p:nvPr/>
        </p:nvCxnSpPr>
        <p:spPr>
          <a:xfrm>
            <a:off x="4736507" y="2708910"/>
            <a:ext cx="427108" cy="100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72449C2-F03B-BE09-47DD-B45B204CB43F}"/>
              </a:ext>
            </a:extLst>
          </p:cNvPr>
          <p:cNvCxnSpPr>
            <a:cxnSpLocks/>
          </p:cNvCxnSpPr>
          <p:nvPr/>
        </p:nvCxnSpPr>
        <p:spPr>
          <a:xfrm flipH="1">
            <a:off x="5163615" y="2708910"/>
            <a:ext cx="354939" cy="100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27D0D5A-F894-D2BA-FA6F-6F9D3B4A1306}"/>
              </a:ext>
            </a:extLst>
          </p:cNvPr>
          <p:cNvCxnSpPr>
            <a:cxnSpLocks/>
          </p:cNvCxnSpPr>
          <p:nvPr/>
        </p:nvCxnSpPr>
        <p:spPr>
          <a:xfrm>
            <a:off x="6246340" y="2664976"/>
            <a:ext cx="427108" cy="100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A24A0666-305F-0FFA-8E13-603C26B19CEF}"/>
              </a:ext>
            </a:extLst>
          </p:cNvPr>
          <p:cNvCxnSpPr>
            <a:cxnSpLocks/>
          </p:cNvCxnSpPr>
          <p:nvPr/>
        </p:nvCxnSpPr>
        <p:spPr>
          <a:xfrm flipH="1">
            <a:off x="6673448" y="2664976"/>
            <a:ext cx="354939" cy="100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A89D4A0B-2537-8239-50E4-10485A60F3B9}"/>
              </a:ext>
            </a:extLst>
          </p:cNvPr>
          <p:cNvCxnSpPr>
            <a:cxnSpLocks/>
          </p:cNvCxnSpPr>
          <p:nvPr/>
        </p:nvCxnSpPr>
        <p:spPr>
          <a:xfrm>
            <a:off x="10297713" y="2664976"/>
            <a:ext cx="427108" cy="100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458D9F0D-754C-BC6D-1614-3F662D2831E4}"/>
              </a:ext>
            </a:extLst>
          </p:cNvPr>
          <p:cNvCxnSpPr>
            <a:cxnSpLocks/>
          </p:cNvCxnSpPr>
          <p:nvPr/>
        </p:nvCxnSpPr>
        <p:spPr>
          <a:xfrm flipH="1">
            <a:off x="10724821" y="2664976"/>
            <a:ext cx="354939" cy="100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94E9C245-8C43-C73F-CA25-4E380B2B8533}"/>
              </a:ext>
            </a:extLst>
          </p:cNvPr>
          <p:cNvCxnSpPr>
            <a:cxnSpLocks/>
          </p:cNvCxnSpPr>
          <p:nvPr/>
        </p:nvCxnSpPr>
        <p:spPr>
          <a:xfrm>
            <a:off x="534715" y="2524244"/>
            <a:ext cx="1508061" cy="272049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8777C4D7-ECA3-AF29-FA1D-0DA9B43BE905}"/>
              </a:ext>
            </a:extLst>
          </p:cNvPr>
          <p:cNvCxnSpPr>
            <a:cxnSpLocks/>
          </p:cNvCxnSpPr>
          <p:nvPr/>
        </p:nvCxnSpPr>
        <p:spPr>
          <a:xfrm flipH="1">
            <a:off x="1618444" y="3617238"/>
            <a:ext cx="133614" cy="8387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06EFE405-245E-6AEE-9386-1BCD62AEE007}"/>
              </a:ext>
            </a:extLst>
          </p:cNvPr>
          <p:cNvCxnSpPr>
            <a:cxnSpLocks/>
          </p:cNvCxnSpPr>
          <p:nvPr/>
        </p:nvCxnSpPr>
        <p:spPr>
          <a:xfrm flipH="1">
            <a:off x="2049153" y="3667244"/>
            <a:ext cx="1058119" cy="157749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8A4AA585-1A95-AE59-C50C-3338AFEDDFD4}"/>
              </a:ext>
            </a:extLst>
          </p:cNvPr>
          <p:cNvCxnSpPr>
            <a:cxnSpLocks/>
            <a:endCxn id="127" idx="0"/>
          </p:cNvCxnSpPr>
          <p:nvPr/>
        </p:nvCxnSpPr>
        <p:spPr>
          <a:xfrm>
            <a:off x="5158009" y="3711178"/>
            <a:ext cx="702688" cy="132701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74A35B57-F03C-6DBA-6EFD-01B457856867}"/>
              </a:ext>
            </a:extLst>
          </p:cNvPr>
          <p:cNvCxnSpPr>
            <a:cxnSpLocks/>
          </p:cNvCxnSpPr>
          <p:nvPr/>
        </p:nvCxnSpPr>
        <p:spPr>
          <a:xfrm flipH="1">
            <a:off x="5842846" y="3667244"/>
            <a:ext cx="830602" cy="144123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F8491341-44C1-E396-D131-7A03B9529828}"/>
              </a:ext>
            </a:extLst>
          </p:cNvPr>
          <p:cNvCxnSpPr>
            <a:cxnSpLocks/>
          </p:cNvCxnSpPr>
          <p:nvPr/>
        </p:nvCxnSpPr>
        <p:spPr>
          <a:xfrm flipH="1">
            <a:off x="6194566" y="2708910"/>
            <a:ext cx="1359101" cy="27107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08462360-FBC1-CB58-A28D-103F8F80F003}"/>
              </a:ext>
            </a:extLst>
          </p:cNvPr>
          <p:cNvCxnSpPr>
            <a:cxnSpLocks/>
            <a:stCxn id="127" idx="7"/>
          </p:cNvCxnSpPr>
          <p:nvPr/>
        </p:nvCxnSpPr>
        <p:spPr>
          <a:xfrm>
            <a:off x="5884388" y="5048481"/>
            <a:ext cx="303801" cy="37117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83784CE7-4836-C09D-DFBA-76E9067E7775}"/>
              </a:ext>
            </a:extLst>
          </p:cNvPr>
          <p:cNvCxnSpPr>
            <a:cxnSpLocks/>
          </p:cNvCxnSpPr>
          <p:nvPr/>
        </p:nvCxnSpPr>
        <p:spPr>
          <a:xfrm flipH="1">
            <a:off x="10655620" y="2614970"/>
            <a:ext cx="1001665" cy="221017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780A9F8C-E4D1-C3B7-E5A6-4A11CE0258AE}"/>
              </a:ext>
            </a:extLst>
          </p:cNvPr>
          <p:cNvCxnSpPr>
            <a:cxnSpLocks/>
          </p:cNvCxnSpPr>
          <p:nvPr/>
        </p:nvCxnSpPr>
        <p:spPr>
          <a:xfrm>
            <a:off x="9600329" y="2614970"/>
            <a:ext cx="923175" cy="153412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C8277DBC-E771-FEC7-8558-5C47B54F0173}"/>
              </a:ext>
            </a:extLst>
          </p:cNvPr>
          <p:cNvCxnSpPr>
            <a:cxnSpLocks/>
          </p:cNvCxnSpPr>
          <p:nvPr/>
        </p:nvCxnSpPr>
        <p:spPr>
          <a:xfrm flipH="1">
            <a:off x="10526695" y="3667244"/>
            <a:ext cx="193402" cy="46067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A1EEEF5C-737F-A115-08D9-AED26539578C}"/>
              </a:ext>
            </a:extLst>
          </p:cNvPr>
          <p:cNvCxnSpPr>
            <a:cxnSpLocks/>
          </p:cNvCxnSpPr>
          <p:nvPr/>
        </p:nvCxnSpPr>
        <p:spPr>
          <a:xfrm>
            <a:off x="10518953" y="4149091"/>
            <a:ext cx="133476" cy="67605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54443E51-4877-6362-8E06-9EC07E9DDB62}"/>
              </a:ext>
            </a:extLst>
          </p:cNvPr>
          <p:cNvCxnSpPr>
            <a:cxnSpLocks/>
          </p:cNvCxnSpPr>
          <p:nvPr/>
        </p:nvCxnSpPr>
        <p:spPr>
          <a:xfrm>
            <a:off x="8802369" y="2614970"/>
            <a:ext cx="1724326" cy="25686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638F6299-AB74-09F5-434D-A54FA7B2FD05}"/>
              </a:ext>
            </a:extLst>
          </p:cNvPr>
          <p:cNvCxnSpPr>
            <a:cxnSpLocks/>
          </p:cNvCxnSpPr>
          <p:nvPr/>
        </p:nvCxnSpPr>
        <p:spPr>
          <a:xfrm flipH="1">
            <a:off x="10526695" y="4825146"/>
            <a:ext cx="121950" cy="3683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F3E1A52E-7051-71F0-2A4C-2D47659CD4EE}"/>
              </a:ext>
            </a:extLst>
          </p:cNvPr>
          <p:cNvSpPr txBox="1"/>
          <p:nvPr/>
        </p:nvSpPr>
        <p:spPr>
          <a:xfrm>
            <a:off x="1615809" y="3059668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∙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25006197-B172-9438-F727-293CA3DC3ABB}"/>
              </a:ext>
            </a:extLst>
          </p:cNvPr>
          <p:cNvSpPr txBox="1"/>
          <p:nvPr/>
        </p:nvSpPr>
        <p:spPr>
          <a:xfrm>
            <a:off x="2982557" y="3122176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48C82E8C-2C27-CC25-84E8-CF31C99BA240}"/>
              </a:ext>
            </a:extLst>
          </p:cNvPr>
          <p:cNvSpPr txBox="1"/>
          <p:nvPr/>
        </p:nvSpPr>
        <p:spPr>
          <a:xfrm>
            <a:off x="1816565" y="3457636"/>
            <a:ext cx="486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12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6A34C35E-C22F-2440-E949-2294526502CA}"/>
              </a:ext>
            </a:extLst>
          </p:cNvPr>
          <p:cNvSpPr txBox="1"/>
          <p:nvPr/>
        </p:nvSpPr>
        <p:spPr>
          <a:xfrm>
            <a:off x="3192226" y="3515159"/>
            <a:ext cx="486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5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7B3C664C-126C-28DB-D460-45FF5D10C379}"/>
              </a:ext>
            </a:extLst>
          </p:cNvPr>
          <p:cNvSpPr txBox="1"/>
          <p:nvPr/>
        </p:nvSpPr>
        <p:spPr>
          <a:xfrm>
            <a:off x="1411077" y="3964717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04656DD9-4664-92FA-9E0D-1F964B72009E}"/>
                  </a:ext>
                </a:extLst>
              </p:cNvPr>
              <p:cNvSpPr txBox="1"/>
              <p:nvPr/>
            </p:nvSpPr>
            <p:spPr>
              <a:xfrm>
                <a:off x="1877633" y="4867629"/>
                <a:ext cx="2857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r-Latn-BA" i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</m:oMath>
                  </m:oMathPara>
                </a14:m>
                <a:endParaRPr lang="en-US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04656DD9-4664-92FA-9E0D-1F964B7200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7633" y="4867629"/>
                <a:ext cx="285773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2" name="TextBox 101">
            <a:extLst>
              <a:ext uri="{FF2B5EF4-FFF2-40B4-BE49-F238E27FC236}">
                <a16:creationId xmlns:a16="http://schemas.microsoft.com/office/drawing/2014/main" id="{CA987BB3-BF9E-BC84-5385-68F7A23642C5}"/>
              </a:ext>
            </a:extLst>
          </p:cNvPr>
          <p:cNvSpPr txBox="1"/>
          <p:nvPr/>
        </p:nvSpPr>
        <p:spPr>
          <a:xfrm>
            <a:off x="1198165" y="4317493"/>
            <a:ext cx="486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15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41402AFD-5C79-278C-070B-6589E96D8EFC}"/>
              </a:ext>
            </a:extLst>
          </p:cNvPr>
          <p:cNvSpPr txBox="1"/>
          <p:nvPr/>
        </p:nvSpPr>
        <p:spPr>
          <a:xfrm>
            <a:off x="1873604" y="5314033"/>
            <a:ext cx="486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1</a:t>
            </a:r>
            <a:r>
              <a:rPr lang="bs-Cyrl-BA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0</a:t>
            </a:r>
            <a:endParaRPr lang="en-US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E8D8CA19-3DDD-F583-5CC8-8168D568DB5F}"/>
              </a:ext>
            </a:extLst>
          </p:cNvPr>
          <p:cNvSpPr txBox="1"/>
          <p:nvPr/>
        </p:nvSpPr>
        <p:spPr>
          <a:xfrm>
            <a:off x="5013936" y="3145827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4DC29CE4-BA7B-9DF2-2912-393341328D9B}"/>
                  </a:ext>
                </a:extLst>
              </p:cNvPr>
              <p:cNvSpPr txBox="1"/>
              <p:nvPr/>
            </p:nvSpPr>
            <p:spPr>
              <a:xfrm>
                <a:off x="6481857" y="3140989"/>
                <a:ext cx="2857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r-Latn-BA" i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</m:oMath>
                  </m:oMathPara>
                </a14:m>
                <a:endParaRPr lang="en-US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4DC29CE4-BA7B-9DF2-2912-393341328D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1857" y="3140989"/>
                <a:ext cx="285773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6" name="TextBox 105">
            <a:extLst>
              <a:ext uri="{FF2B5EF4-FFF2-40B4-BE49-F238E27FC236}">
                <a16:creationId xmlns:a16="http://schemas.microsoft.com/office/drawing/2014/main" id="{1B65A8E9-E485-BD04-555E-2B5A495A98FF}"/>
              </a:ext>
            </a:extLst>
          </p:cNvPr>
          <p:cNvSpPr txBox="1"/>
          <p:nvPr/>
        </p:nvSpPr>
        <p:spPr>
          <a:xfrm>
            <a:off x="4821852" y="3482578"/>
            <a:ext cx="486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8C1E3311-3A0A-6296-AC30-84A65C251A0B}"/>
              </a:ext>
            </a:extLst>
          </p:cNvPr>
          <p:cNvSpPr txBox="1"/>
          <p:nvPr/>
        </p:nvSpPr>
        <p:spPr>
          <a:xfrm>
            <a:off x="6349155" y="3427974"/>
            <a:ext cx="486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1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63E292FA-D7B8-1391-FE89-B3E70A9993DC}"/>
              </a:ext>
            </a:extLst>
          </p:cNvPr>
          <p:cNvSpPr txBox="1"/>
          <p:nvPr/>
        </p:nvSpPr>
        <p:spPr>
          <a:xfrm>
            <a:off x="5764249" y="4679149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∙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14F14CEF-7DFD-A8A1-8DB8-3089C6A19ABF}"/>
              </a:ext>
            </a:extLst>
          </p:cNvPr>
          <p:cNvSpPr txBox="1"/>
          <p:nvPr/>
        </p:nvSpPr>
        <p:spPr>
          <a:xfrm>
            <a:off x="5549846" y="4923809"/>
            <a:ext cx="486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80F7C716-C73A-768B-6F9D-4A3C55274F9F}"/>
              </a:ext>
            </a:extLst>
          </p:cNvPr>
          <p:cNvSpPr txBox="1"/>
          <p:nvPr/>
        </p:nvSpPr>
        <p:spPr>
          <a:xfrm>
            <a:off x="6051679" y="4990181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9731934E-6518-614A-274D-D130EDC6301A}"/>
              </a:ext>
            </a:extLst>
          </p:cNvPr>
          <p:cNvSpPr txBox="1"/>
          <p:nvPr/>
        </p:nvSpPr>
        <p:spPr>
          <a:xfrm>
            <a:off x="6026889" y="5475272"/>
            <a:ext cx="486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D5844657-B559-4878-5D29-8A0F0B5A00D7}"/>
                  </a:ext>
                </a:extLst>
              </p:cNvPr>
              <p:cNvSpPr txBox="1"/>
              <p:nvPr/>
            </p:nvSpPr>
            <p:spPr>
              <a:xfrm>
                <a:off x="10547334" y="3102659"/>
                <a:ext cx="2857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r-Latn-BA" i="1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</m:oMath>
                  </m:oMathPara>
                </a14:m>
                <a:endParaRPr lang="en-US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D5844657-B559-4878-5D29-8A0F0B5A00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47334" y="3102659"/>
                <a:ext cx="285773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5" name="TextBox 114">
            <a:extLst>
              <a:ext uri="{FF2B5EF4-FFF2-40B4-BE49-F238E27FC236}">
                <a16:creationId xmlns:a16="http://schemas.microsoft.com/office/drawing/2014/main" id="{722BFFEE-08E4-67AB-C2F8-8F08D483ECDB}"/>
              </a:ext>
            </a:extLst>
          </p:cNvPr>
          <p:cNvSpPr txBox="1"/>
          <p:nvPr/>
        </p:nvSpPr>
        <p:spPr>
          <a:xfrm>
            <a:off x="10374776" y="3635939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∙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168C1D0C-64B8-5D00-BE5A-51F909FD9087}"/>
              </a:ext>
            </a:extLst>
          </p:cNvPr>
          <p:cNvSpPr txBox="1"/>
          <p:nvPr/>
        </p:nvSpPr>
        <p:spPr>
          <a:xfrm>
            <a:off x="10679633" y="3503296"/>
            <a:ext cx="48644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1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668180F8-1FB6-7330-8EBB-5E8D0284ABF9}"/>
              </a:ext>
            </a:extLst>
          </p:cNvPr>
          <p:cNvSpPr txBox="1"/>
          <p:nvPr/>
        </p:nvSpPr>
        <p:spPr>
          <a:xfrm>
            <a:off x="10162498" y="3933120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Cyrl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2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6E8CE4CD-C5D5-459C-C91B-48CDC7BBB3C4}"/>
              </a:ext>
            </a:extLst>
          </p:cNvPr>
          <p:cNvSpPr txBox="1"/>
          <p:nvPr/>
        </p:nvSpPr>
        <p:spPr>
          <a:xfrm>
            <a:off x="10572219" y="4327420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CBE906B0-64A6-73BE-ADFC-2EDD6F57D929}"/>
              </a:ext>
            </a:extLst>
          </p:cNvPr>
          <p:cNvSpPr txBox="1"/>
          <p:nvPr/>
        </p:nvSpPr>
        <p:spPr>
          <a:xfrm>
            <a:off x="10723111" y="4619762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86666770-B29E-54EF-CF80-71B0A194A250}"/>
              </a:ext>
            </a:extLst>
          </p:cNvPr>
          <p:cNvSpPr txBox="1"/>
          <p:nvPr/>
        </p:nvSpPr>
        <p:spPr>
          <a:xfrm>
            <a:off x="10321924" y="4739143"/>
            <a:ext cx="285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16D7DA6E-FF30-5624-770F-F276CFBC47C2}"/>
              </a:ext>
            </a:extLst>
          </p:cNvPr>
          <p:cNvSpPr txBox="1"/>
          <p:nvPr/>
        </p:nvSpPr>
        <p:spPr>
          <a:xfrm>
            <a:off x="10342470" y="5261837"/>
            <a:ext cx="486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5</a:t>
            </a:r>
            <a:endParaRPr lang="en-US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19E34D9C-0AD4-D9BD-CA72-5332F2CBA0CD}"/>
              </a:ext>
            </a:extLst>
          </p:cNvPr>
          <p:cNvSpPr/>
          <p:nvPr/>
        </p:nvSpPr>
        <p:spPr>
          <a:xfrm>
            <a:off x="1568575" y="4427520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36097932-002E-8A12-907A-D38FF6DDA321}"/>
              </a:ext>
            </a:extLst>
          </p:cNvPr>
          <p:cNvSpPr/>
          <p:nvPr/>
        </p:nvSpPr>
        <p:spPr>
          <a:xfrm>
            <a:off x="1731514" y="3564761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B5D5C9EA-0B98-5218-C1E9-D734489C6E55}"/>
              </a:ext>
            </a:extLst>
          </p:cNvPr>
          <p:cNvSpPr/>
          <p:nvPr/>
        </p:nvSpPr>
        <p:spPr>
          <a:xfrm>
            <a:off x="2020519" y="5191550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0840361D-2D6A-0C0D-A02F-B681A181B92B}"/>
              </a:ext>
            </a:extLst>
          </p:cNvPr>
          <p:cNvSpPr/>
          <p:nvPr/>
        </p:nvSpPr>
        <p:spPr>
          <a:xfrm>
            <a:off x="3085407" y="3599904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4DACB32C-C2D8-9347-D32E-0C3B30B36B39}"/>
              </a:ext>
            </a:extLst>
          </p:cNvPr>
          <p:cNvSpPr/>
          <p:nvPr/>
        </p:nvSpPr>
        <p:spPr>
          <a:xfrm>
            <a:off x="6168134" y="5342036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52B32210-780A-C6E6-2A77-5DFD19DB9A83}"/>
              </a:ext>
            </a:extLst>
          </p:cNvPr>
          <p:cNvSpPr/>
          <p:nvPr/>
        </p:nvSpPr>
        <p:spPr>
          <a:xfrm>
            <a:off x="5827191" y="5038188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E4ACACCF-7BB8-984F-41D2-77CDA40410B1}"/>
              </a:ext>
            </a:extLst>
          </p:cNvPr>
          <p:cNvSpPr/>
          <p:nvPr/>
        </p:nvSpPr>
        <p:spPr>
          <a:xfrm>
            <a:off x="6641756" y="3622418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93CDF0DB-076A-8CBA-3E08-3298F448A5A7}"/>
              </a:ext>
            </a:extLst>
          </p:cNvPr>
          <p:cNvSpPr/>
          <p:nvPr/>
        </p:nvSpPr>
        <p:spPr>
          <a:xfrm>
            <a:off x="5113199" y="3663700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056C45F-E2D3-B74B-5535-8DFEB0B51A12}"/>
              </a:ext>
            </a:extLst>
          </p:cNvPr>
          <p:cNvSpPr/>
          <p:nvPr/>
        </p:nvSpPr>
        <p:spPr>
          <a:xfrm>
            <a:off x="10477560" y="5115824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B6B8FA58-6E0D-BAB2-0F12-0A88B38D5B69}"/>
              </a:ext>
            </a:extLst>
          </p:cNvPr>
          <p:cNvSpPr/>
          <p:nvPr/>
        </p:nvSpPr>
        <p:spPr>
          <a:xfrm>
            <a:off x="10487153" y="4112992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D5F30DEA-4D59-7612-96E5-5D28532A582B}"/>
              </a:ext>
            </a:extLst>
          </p:cNvPr>
          <p:cNvSpPr/>
          <p:nvPr/>
        </p:nvSpPr>
        <p:spPr>
          <a:xfrm>
            <a:off x="10701061" y="3573219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459C1662-246C-BD37-3DE7-36787089CAAF}"/>
              </a:ext>
            </a:extLst>
          </p:cNvPr>
          <p:cNvSpPr/>
          <p:nvPr/>
        </p:nvSpPr>
        <p:spPr>
          <a:xfrm>
            <a:off x="10638715" y="4797980"/>
            <a:ext cx="67011" cy="70287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49" name="Picture 148">
            <a:extLst>
              <a:ext uri="{FF2B5EF4-FFF2-40B4-BE49-F238E27FC236}">
                <a16:creationId xmlns:a16="http://schemas.microsoft.com/office/drawing/2014/main" id="{98AB6E17-A61E-C091-751E-A1143271E828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676" y="-149914"/>
            <a:ext cx="1714216" cy="171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87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8AE97-34CC-BA6C-23AE-66A1D684D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30CB6963-73E0-C2E6-1CC0-B120F4291C7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13436" t="40282" r="59143" b="16994"/>
          <a:stretch/>
        </p:blipFill>
        <p:spPr>
          <a:xfrm>
            <a:off x="751433" y="1174832"/>
            <a:ext cx="3601906" cy="3155183"/>
          </a:xfrm>
          <a:prstGeom prst="rect">
            <a:avLst/>
          </a:prstGeom>
        </p:spPr>
      </p:pic>
      <p:pic>
        <p:nvPicPr>
          <p:cNvPr id="28" name="Content Placeholder 6">
            <a:extLst>
              <a:ext uri="{FF2B5EF4-FFF2-40B4-BE49-F238E27FC236}">
                <a16:creationId xmlns:a16="http://schemas.microsoft.com/office/drawing/2014/main" id="{23DA8B95-ADF3-0938-43AF-A2B5D53284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48938" t="39536" r="21562" b="7068"/>
          <a:stretch/>
        </p:blipFill>
        <p:spPr>
          <a:xfrm>
            <a:off x="6096001" y="964973"/>
            <a:ext cx="3898900" cy="3967788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F8C43DC-43F7-0A4D-403B-6FCE821F49B7}"/>
              </a:ext>
            </a:extLst>
          </p:cNvPr>
          <p:cNvSpPr txBox="1"/>
          <p:nvPr/>
        </p:nvSpPr>
        <p:spPr>
          <a:xfrm>
            <a:off x="4094665" y="232658"/>
            <a:ext cx="2521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DRVO IZRAZA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5632E3-0853-41DB-DD1F-35EBF202561C}"/>
              </a:ext>
            </a:extLst>
          </p:cNvPr>
          <p:cNvSpPr txBox="1"/>
          <p:nvPr/>
        </p:nvSpPr>
        <p:spPr>
          <a:xfrm>
            <a:off x="1208283" y="5388698"/>
            <a:ext cx="97754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Na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osnovu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drveta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izraza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napiši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algebarski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izraz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</a:p>
          <a:p>
            <a:pPr algn="ctr"/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i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izračunaj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njegovu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 err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vrijednost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za</a:t>
            </a:r>
          </a:p>
          <a:p>
            <a:pPr algn="ctr"/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    </a:t>
            </a:r>
            <a:r>
              <a:rPr lang="bs-Cyrl-BA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en-US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x</a:t>
            </a:r>
            <a:r>
              <a:rPr lang="bs-Cyrl-BA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=-0</a:t>
            </a:r>
            <a:r>
              <a:rPr lang="sr-Latn-BA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,</a:t>
            </a:r>
            <a:r>
              <a:rPr lang="bs-Cyrl-BA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8  </a:t>
            </a:r>
            <a:r>
              <a:rPr lang="sr-Latn-BA" sz="2400" b="1" cap="all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y=-4,5</a:t>
            </a:r>
            <a:endParaRPr lang="en-US" sz="2400" b="1" cap="all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3A15F52-79F8-1F81-524F-26BBCC87C2BD}"/>
                  </a:ext>
                </a:extLst>
              </p:cNvPr>
              <p:cNvSpPr txBox="1"/>
              <p:nvPr/>
            </p:nvSpPr>
            <p:spPr>
              <a:xfrm>
                <a:off x="2857499" y="4374073"/>
                <a:ext cx="134331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r-Latn-BA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𝒚</m:t>
                      </m:r>
                      <m:r>
                        <a:rPr lang="sr-Latn-BA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sr-Latn-BA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𝒚</m:t>
                      </m:r>
                      <m:r>
                        <a:rPr lang="sr-Latn-BA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sr-Latn-BA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sr-Latn-BA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sr-Latn-BA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𝒚</m:t>
                      </m:r>
                      <m:r>
                        <a:rPr lang="sr-Latn-BA" b="1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b="1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3A15F52-79F8-1F81-524F-26BBCC87C2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7499" y="4374073"/>
                <a:ext cx="1343316" cy="27699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CC65E9FE-A5F5-567D-32D6-1C9F96D8E662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3459" y="-33516"/>
            <a:ext cx="1714216" cy="171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3702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1FEAF3C-E792-3A8B-3557-5ED410273217}"/>
                  </a:ext>
                </a:extLst>
              </p:cNvPr>
              <p:cNvSpPr txBox="1"/>
              <p:nvPr/>
            </p:nvSpPr>
            <p:spPr>
              <a:xfrm>
                <a:off x="513580" y="1067193"/>
                <a:ext cx="2029658" cy="85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ad>
                                <m:radPr>
                                  <m:degHide m:val="on"/>
                                  <m:ctrlPr>
                                    <a:rPr lang="en-US" sz="2400" i="1">
                                      <a:ln>
                                        <a:solidFill>
                                          <a:schemeClr val="bg1"/>
                                        </a:solidFill>
                                      </a:ln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2400">
                                      <a:ln>
                                        <a:solidFill>
                                          <a:schemeClr val="bg1"/>
                                        </a:solidFill>
                                      </a:ln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rad>
                            </m:e>
                            <m:sup>
                              <m:r>
                                <a:rPr lang="en-US" sz="2400" i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i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⋅</m:t>
                          </m:r>
                          <m:rad>
                            <m:radPr>
                              <m:degHide m:val="on"/>
                              <m:ctrlPr>
                                <a:rPr lang="en-US" sz="2400" i="1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rad>
                        </m:num>
                        <m:den>
                          <m:r>
                            <a:rPr lang="en-US" sz="2400" i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3−1</m:t>
                          </m:r>
                        </m:den>
                      </m:f>
                      <m:r>
                        <a:rPr lang="en-US" sz="2400" i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+5</m:t>
                      </m:r>
                      <m:r>
                        <a:rPr lang="sr-Latn-BA" sz="2400" b="0" i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1FEAF3C-E792-3A8B-3557-5ED4102732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580" y="1067193"/>
                <a:ext cx="2029658" cy="85113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041870A-C1CE-873D-2432-2B636B6A7287}"/>
                  </a:ext>
                </a:extLst>
              </p:cNvPr>
              <p:cNvSpPr txBox="1"/>
              <p:nvPr/>
            </p:nvSpPr>
            <p:spPr>
              <a:xfrm>
                <a:off x="3676202" y="1386405"/>
                <a:ext cx="4225131" cy="44249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i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e>
                          </m:d>
                        </m:e>
                        <m:sup>
                          <m:r>
                            <a:rPr lang="en-US" sz="2400" i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400" i="1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−14:</m:t>
                          </m:r>
                          <m:d>
                            <m:dPr>
                              <m:ctrlPr>
                                <a:rPr lang="en-US" sz="2400" i="1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0,2</m:t>
                              </m:r>
                            </m:e>
                          </m:d>
                        </m:e>
                      </m:d>
                      <m:r>
                        <a:rPr lang="en-US" sz="2400" i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d>
                        <m:dPr>
                          <m:ctrlPr>
                            <a:rPr lang="en-US" sz="2400" i="1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ad>
                            <m:radPr>
                              <m:degHide m:val="on"/>
                              <m:ctrlPr>
                                <a:rPr lang="en-US" sz="2400" i="1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81</m:t>
                              </m:r>
                            </m:e>
                          </m:rad>
                        </m:e>
                      </m:d>
                      <m:r>
                        <a:rPr lang="sr-Latn-BA" sz="2400" b="0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041870A-C1CE-873D-2432-2B636B6A72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6202" y="1386405"/>
                <a:ext cx="4225131" cy="44249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526CD5B-62A7-3682-8729-D9DDCB8F017F}"/>
                  </a:ext>
                </a:extLst>
              </p:cNvPr>
              <p:cNvSpPr txBox="1"/>
              <p:nvPr/>
            </p:nvSpPr>
            <p:spPr>
              <a:xfrm>
                <a:off x="9068541" y="1496492"/>
                <a:ext cx="2331151" cy="3735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400" i="1" smtClean="0">
                                      <a:ln>
                                        <a:solidFill>
                                          <a:schemeClr val="bg1"/>
                                        </a:solidFill>
                                      </a:ln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sr-Latn-BA" sz="2400" b="0" i="1" smtClean="0">
                                      <a:ln>
                                        <a:solidFill>
                                          <a:schemeClr val="bg1"/>
                                        </a:solidFill>
                                      </a:ln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sr-Latn-BA" sz="2400" b="0" i="1" smtClean="0">
                                      <a:ln>
                                        <a:solidFill>
                                          <a:schemeClr val="bg1"/>
                                        </a:solidFill>
                                      </a:ln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sup>
                              </m:sSup>
                              <m:r>
                                <a:rPr lang="en-US" sz="2400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r>
                                <a:rPr lang="sr-Latn-BA" sz="2400" b="0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8</m:t>
                              </m:r>
                            </m:e>
                          </m:d>
                        </m:e>
                        <m:sup>
                          <m:r>
                            <a:rPr lang="sr-Latn-BA" sz="2400" b="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sr-Latn-BA" sz="2400" b="0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sSup>
                        <m:sSupPr>
                          <m:ctrlPr>
                            <a:rPr lang="sr-Latn-BA" sz="2400" b="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sr-Latn-BA" sz="2400" b="0" i="1" smtClean="0">
                                  <a:ln>
                                    <a:solidFill>
                                      <a:schemeClr val="bg1"/>
                                    </a:solidFill>
                                  </a:ln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sr-Latn-BA" sz="2400" b="0" i="1" smtClean="0">
                                      <a:ln>
                                        <a:solidFill>
                                          <a:schemeClr val="bg1"/>
                                        </a:solidFill>
                                      </a:ln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sr-Latn-BA" sz="2400" b="0" i="1" smtClean="0">
                                      <a:ln>
                                        <a:solidFill>
                                          <a:schemeClr val="bg1"/>
                                        </a:solidFill>
                                      </a:ln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e>
                                <m:sup>
                                  <m:r>
                                    <a:rPr lang="sr-Latn-BA" sz="2400" b="0" i="1" smtClean="0">
                                      <a:ln>
                                        <a:solidFill>
                                          <a:schemeClr val="bg1"/>
                                        </a:solidFill>
                                      </a:ln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sr-Latn-BA" sz="2400" b="0" i="1" smtClean="0">
                              <a:ln>
                                <a:solidFill>
                                  <a:schemeClr val="bg1"/>
                                </a:solidFill>
                              </a:ln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en-US" sz="2400" b="0" i="1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sz="24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526CD5B-62A7-3682-8729-D9DDCB8F01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8541" y="1496492"/>
                <a:ext cx="2331151" cy="37350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47150D54-13AC-5D74-A121-2A21C7517276}"/>
              </a:ext>
            </a:extLst>
          </p:cNvPr>
          <p:cNvSpPr txBox="1"/>
          <p:nvPr/>
        </p:nvSpPr>
        <p:spPr>
          <a:xfrm>
            <a:off x="4739305" y="280733"/>
            <a:ext cx="6131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DRVO IZRAZA   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6B27AF2B-CC45-92E2-A0F9-AC07AA08CF5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15591" t="27149" r="48142" b="66838"/>
          <a:stretch/>
        </p:blipFill>
        <p:spPr>
          <a:xfrm>
            <a:off x="3029619" y="2288496"/>
            <a:ext cx="6652810" cy="63831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AF19455-0A3E-BAAA-20FB-C32513B8611F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15414" t="37377" r="48319" b="56610"/>
          <a:stretch/>
        </p:blipFill>
        <p:spPr>
          <a:xfrm>
            <a:off x="2885704" y="3229579"/>
            <a:ext cx="6517285" cy="60751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6F2F614-1D6C-546F-0337-EB51993E3630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15735" t="48235" r="50000" b="44438"/>
          <a:stretch/>
        </p:blipFill>
        <p:spPr>
          <a:xfrm>
            <a:off x="2643289" y="5410621"/>
            <a:ext cx="6324668" cy="76037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589C643-920D-E5BE-F087-1E78CCB26379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15288" t="59861" r="53817" b="34126"/>
          <a:stretch/>
        </p:blipFill>
        <p:spPr>
          <a:xfrm>
            <a:off x="3029619" y="4159098"/>
            <a:ext cx="5552007" cy="607516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366C01D-EB76-3A61-E1BD-D5A9B1E9FD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2396" y="5185455"/>
            <a:ext cx="1029632" cy="10767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2EFCC33-8904-233B-F679-2AB320B6F79A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599" y="4452236"/>
            <a:ext cx="1800225" cy="25431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77723B-975C-5262-86A1-2CC72A14B5EC}"/>
              </a:ext>
            </a:extLst>
          </p:cNvPr>
          <p:cNvSpPr txBox="1"/>
          <p:nvPr/>
        </p:nvSpPr>
        <p:spPr>
          <a:xfrm>
            <a:off x="9126352" y="4001191"/>
            <a:ext cx="6131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 URADI SAM</a:t>
            </a:r>
          </a:p>
        </p:txBody>
      </p:sp>
    </p:spTree>
    <p:extLst>
      <p:ext uri="{BB962C8B-B14F-4D97-AF65-F5344CB8AC3E}">
        <p14:creationId xmlns:p14="http://schemas.microsoft.com/office/powerpoint/2010/main" val="114597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4E7544-28D6-664B-8CDD-E5293F0DFB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4543AAB-AAA4-799D-E0FF-C6795CF9CA91}"/>
              </a:ext>
            </a:extLst>
          </p:cNvPr>
          <p:cNvSpPr txBox="1"/>
          <p:nvPr/>
        </p:nvSpPr>
        <p:spPr>
          <a:xfrm>
            <a:off x="3512081" y="259625"/>
            <a:ext cx="2634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BA" sz="2400" b="1" dirty="0">
                <a:solidFill>
                  <a:srgbClr val="C00000"/>
                </a:solidFill>
                <a:latin typeface="Segoe Print" panose="02000600000000000000" pitchFamily="2" charset="0"/>
              </a:rPr>
              <a:t>UKRŠTENICA</a:t>
            </a:r>
            <a:r>
              <a:rPr lang="bs-Cyrl-BA" sz="2400" b="1" dirty="0">
                <a:solidFill>
                  <a:srgbClr val="C00000"/>
                </a:solidFill>
                <a:latin typeface="Segoe Print" panose="02000600000000000000" pitchFamily="2" charset="0"/>
              </a:rPr>
              <a:t> 8</a:t>
            </a:r>
            <a:endParaRPr lang="en-US" sz="2400" b="1" dirty="0">
              <a:solidFill>
                <a:srgbClr val="C00000"/>
              </a:solidFill>
              <a:latin typeface="Segoe Print" panose="02000600000000000000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8822799-6F62-A07F-2295-4B1E6E7F203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500" t="30324" r="58211" b="22844"/>
          <a:stretch/>
        </p:blipFill>
        <p:spPr>
          <a:xfrm>
            <a:off x="6512813" y="17137"/>
            <a:ext cx="5679187" cy="477921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59977E2-E125-09F6-3C62-244BA4D34B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2396" y="5185455"/>
            <a:ext cx="1029632" cy="10767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B6F06A-D947-1AE2-BB71-9954B53095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23921" y="3429000"/>
            <a:ext cx="3210373" cy="33627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F80945F-A497-6BB6-2911-C50295CF59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59625"/>
            <a:ext cx="3286584" cy="4067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D8E1672-03AC-BDD4-AB5C-3A74EB214439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23115" y="5089851"/>
            <a:ext cx="2960460" cy="1172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976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114EEB-8BC9-2C1A-FC23-D7D2FC86E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B3A7785-4502-AAA3-CFCC-BF629C506E44}"/>
              </a:ext>
            </a:extLst>
          </p:cNvPr>
          <p:cNvSpPr txBox="1"/>
          <p:nvPr/>
        </p:nvSpPr>
        <p:spPr>
          <a:xfrm>
            <a:off x="3126277" y="390266"/>
            <a:ext cx="2634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BA" sz="2400" b="1" dirty="0">
                <a:solidFill>
                  <a:srgbClr val="C00000"/>
                </a:solidFill>
                <a:latin typeface="Segoe Print" panose="02000600000000000000" pitchFamily="2" charset="0"/>
              </a:rPr>
              <a:t>UKRŠTENICA</a:t>
            </a:r>
            <a:r>
              <a:rPr lang="bs-Cyrl-BA" sz="2400" b="1" dirty="0">
                <a:solidFill>
                  <a:srgbClr val="C00000"/>
                </a:solidFill>
                <a:latin typeface="Segoe Print" panose="02000600000000000000" pitchFamily="2" charset="0"/>
              </a:rPr>
              <a:t> 4</a:t>
            </a:r>
            <a:endParaRPr lang="en-US" sz="2400" b="1" dirty="0">
              <a:solidFill>
                <a:srgbClr val="C00000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Text Box 1">
            <a:extLst>
              <a:ext uri="{FF2B5EF4-FFF2-40B4-BE49-F238E27FC236}">
                <a16:creationId xmlns:a16="http://schemas.microsoft.com/office/drawing/2014/main" id="{BAB17066-FD43-3413-1290-AA5F79668FB0}"/>
              </a:ext>
            </a:extLst>
          </p:cNvPr>
          <p:cNvSpPr txBox="1"/>
          <p:nvPr/>
        </p:nvSpPr>
        <p:spPr>
          <a:xfrm>
            <a:off x="3128962" y="1538288"/>
            <a:ext cx="5934075" cy="378142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Ћ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bs-Cyrl-BA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A68725-76C2-1107-7126-B756ECA8F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40599" y="313561"/>
            <a:ext cx="985678" cy="107673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C8F668-0F2E-7133-B8F6-48FBD7EC3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6782" y="187732"/>
            <a:ext cx="3481602" cy="6482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8494A45-853F-F85A-8A89-2F18BB4EF0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0758" y="1474233"/>
            <a:ext cx="6445092" cy="46012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BF3F5FF-2791-FD40-4297-B2075DD46F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444" y="782504"/>
            <a:ext cx="1800225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250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11534</TotalTime>
  <Words>603</Words>
  <Application>Microsoft Office PowerPoint</Application>
  <PresentationFormat>Widescreen</PresentationFormat>
  <Paragraphs>319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Mistral</vt:lpstr>
      <vt:lpstr>Segoe Print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Stana Kujundžić</dc:creator>
  <cp:lastModifiedBy>Stana Kujundžić</cp:lastModifiedBy>
  <cp:revision>8</cp:revision>
  <dcterms:created xsi:type="dcterms:W3CDTF">2024-11-08T06:02:02Z</dcterms:created>
  <dcterms:modified xsi:type="dcterms:W3CDTF">2026-02-19T10:14:39Z</dcterms:modified>
</cp:coreProperties>
</file>