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AF5496E-723B-4824-9EE7-729CE42DC427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CBC1A9D-D2DB-406D-9ABF-25A380D1E0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Divna</a:t>
            </a:r>
            <a:r>
              <a:rPr lang="en-US" dirty="0" smtClean="0"/>
              <a:t>, </a:t>
            </a:r>
            <a:r>
              <a:rPr lang="en-US" dirty="0" err="1" smtClean="0"/>
              <a:t>divna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Narodna</a:t>
            </a:r>
            <a:r>
              <a:rPr lang="en-US" dirty="0" smtClean="0"/>
              <a:t> </a:t>
            </a:r>
            <a:r>
              <a:rPr lang="en-US" dirty="0" err="1" smtClean="0"/>
              <a:t>pjesma</a:t>
            </a:r>
            <a:endParaRPr lang="en-US" dirty="0"/>
          </a:p>
        </p:txBody>
      </p:sp>
      <p:pic>
        <p:nvPicPr>
          <p:cNvPr id="4" name="Picture 3" descr="Screenshot 2026-02-18 0933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4357694"/>
            <a:ext cx="6302287" cy="234716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Divna</a:t>
            </a:r>
            <a:r>
              <a:rPr lang="en-US" dirty="0" smtClean="0"/>
              <a:t>, </a:t>
            </a:r>
            <a:r>
              <a:rPr lang="en-US" dirty="0" err="1" smtClean="0"/>
              <a:t>divna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err="1"/>
              <a:t>Divna</a:t>
            </a:r>
            <a:r>
              <a:rPr lang="en-US" b="1" dirty="0"/>
              <a:t>, </a:t>
            </a:r>
            <a:r>
              <a:rPr lang="en-US" b="1" dirty="0" err="1"/>
              <a:t>Divna</a:t>
            </a:r>
            <a:r>
              <a:rPr lang="en-US" b="1" dirty="0"/>
              <a:t> </a:t>
            </a:r>
            <a:endParaRPr lang="en-US" dirty="0"/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dirty="0" err="1"/>
              <a:t>Divna</a:t>
            </a:r>
            <a:r>
              <a:rPr lang="en-US" dirty="0"/>
              <a:t>, </a:t>
            </a:r>
            <a:r>
              <a:rPr lang="en-US" dirty="0" err="1"/>
              <a:t>Divna</a:t>
            </a:r>
            <a:r>
              <a:rPr lang="en-US" dirty="0"/>
              <a:t> </a:t>
            </a:r>
            <a:r>
              <a:rPr lang="en-US" dirty="0" err="1"/>
              <a:t>čarne</a:t>
            </a:r>
            <a:r>
              <a:rPr lang="en-US" dirty="0"/>
              <a:t> </a:t>
            </a:r>
            <a:r>
              <a:rPr lang="en-US" dirty="0" err="1"/>
              <a:t>oči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,</a:t>
            </a:r>
          </a:p>
          <a:p>
            <a:pPr>
              <a:buNone/>
            </a:pPr>
            <a:r>
              <a:rPr lang="en-US" dirty="0" err="1"/>
              <a:t>Divna</a:t>
            </a:r>
            <a:r>
              <a:rPr lang="en-US" dirty="0"/>
              <a:t>, </a:t>
            </a:r>
            <a:r>
              <a:rPr lang="en-US" dirty="0" err="1"/>
              <a:t>Divna</a:t>
            </a:r>
            <a:r>
              <a:rPr lang="en-US" dirty="0"/>
              <a:t> </a:t>
            </a:r>
            <a:r>
              <a:rPr lang="en-US" dirty="0" err="1"/>
              <a:t>čarne</a:t>
            </a:r>
            <a:r>
              <a:rPr lang="en-US" dirty="0"/>
              <a:t> </a:t>
            </a:r>
            <a:r>
              <a:rPr lang="en-US" dirty="0" err="1"/>
              <a:t>oči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, </a:t>
            </a: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 </a:t>
            </a:r>
            <a:r>
              <a:rPr lang="en-US" dirty="0" err="1"/>
              <a:t>pogledati</a:t>
            </a:r>
            <a:r>
              <a:rPr lang="en-US" dirty="0"/>
              <a:t> </a:t>
            </a:r>
            <a:r>
              <a:rPr lang="en-US" dirty="0" err="1"/>
              <a:t>njima</a:t>
            </a:r>
            <a:r>
              <a:rPr lang="en-US" dirty="0"/>
              <a:t>,</a:t>
            </a:r>
          </a:p>
          <a:p>
            <a:pPr>
              <a:buNone/>
            </a:pP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, </a:t>
            </a: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 </a:t>
            </a:r>
            <a:r>
              <a:rPr lang="en-US" dirty="0" err="1"/>
              <a:t>pogledati</a:t>
            </a:r>
            <a:r>
              <a:rPr lang="en-US" dirty="0"/>
              <a:t> </a:t>
            </a:r>
            <a:r>
              <a:rPr lang="en-US" dirty="0" err="1"/>
              <a:t>njima</a:t>
            </a:r>
            <a:r>
              <a:rPr lang="en-US" dirty="0" smtClean="0"/>
              <a:t>.</a:t>
            </a:r>
            <a:endParaRPr lang="bs-Latn-BA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err="1" smtClean="0"/>
              <a:t>Divna</a:t>
            </a:r>
            <a:r>
              <a:rPr lang="en-US" dirty="0"/>
              <a:t>, </a:t>
            </a:r>
            <a:r>
              <a:rPr lang="en-US" dirty="0" err="1"/>
              <a:t>Divna</a:t>
            </a:r>
            <a:r>
              <a:rPr lang="en-US" dirty="0"/>
              <a:t> </a:t>
            </a:r>
            <a:r>
              <a:rPr lang="en-US" dirty="0" err="1"/>
              <a:t>medna</a:t>
            </a:r>
            <a:r>
              <a:rPr lang="en-US" dirty="0"/>
              <a:t> </a:t>
            </a:r>
            <a:r>
              <a:rPr lang="en-US" dirty="0" err="1"/>
              <a:t>usta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,</a:t>
            </a:r>
          </a:p>
          <a:p>
            <a:pPr>
              <a:buNone/>
            </a:pPr>
            <a:r>
              <a:rPr lang="en-US" dirty="0" err="1"/>
              <a:t>Divna</a:t>
            </a:r>
            <a:r>
              <a:rPr lang="en-US" dirty="0"/>
              <a:t>, </a:t>
            </a:r>
            <a:r>
              <a:rPr lang="en-US" dirty="0" err="1"/>
              <a:t>Divna</a:t>
            </a:r>
            <a:r>
              <a:rPr lang="en-US" dirty="0"/>
              <a:t> </a:t>
            </a:r>
            <a:r>
              <a:rPr lang="en-US" dirty="0" err="1"/>
              <a:t>medna</a:t>
            </a:r>
            <a:r>
              <a:rPr lang="en-US" dirty="0"/>
              <a:t> </a:t>
            </a:r>
            <a:r>
              <a:rPr lang="en-US" dirty="0" err="1"/>
              <a:t>usta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, </a:t>
            </a: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 </a:t>
            </a:r>
            <a:r>
              <a:rPr lang="en-US" dirty="0" err="1"/>
              <a:t>poljubiti</a:t>
            </a:r>
            <a:r>
              <a:rPr lang="en-US" dirty="0"/>
              <a:t> </a:t>
            </a:r>
            <a:r>
              <a:rPr lang="en-US" dirty="0" err="1"/>
              <a:t>njima</a:t>
            </a:r>
            <a:r>
              <a:rPr lang="en-US" dirty="0"/>
              <a:t>,</a:t>
            </a:r>
          </a:p>
          <a:p>
            <a:pPr>
              <a:buNone/>
            </a:pP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, </a:t>
            </a: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 </a:t>
            </a:r>
            <a:r>
              <a:rPr lang="en-US" dirty="0" err="1"/>
              <a:t>poljubiti</a:t>
            </a:r>
            <a:r>
              <a:rPr lang="en-US" dirty="0"/>
              <a:t> </a:t>
            </a:r>
            <a:r>
              <a:rPr lang="en-US" dirty="0" err="1"/>
              <a:t>njima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r>
              <a:rPr lang="en-US" dirty="0" err="1"/>
              <a:t>Divna</a:t>
            </a:r>
            <a:r>
              <a:rPr lang="en-US" dirty="0"/>
              <a:t>, </a:t>
            </a:r>
            <a:r>
              <a:rPr lang="en-US" dirty="0" err="1"/>
              <a:t>Divna</a:t>
            </a:r>
            <a:r>
              <a:rPr lang="en-US" dirty="0"/>
              <a:t> </a:t>
            </a:r>
            <a:r>
              <a:rPr lang="en-US" dirty="0" err="1"/>
              <a:t>bele</a:t>
            </a:r>
            <a:r>
              <a:rPr lang="en-US" dirty="0"/>
              <a:t> </a:t>
            </a:r>
            <a:r>
              <a:rPr lang="en-US" dirty="0" err="1"/>
              <a:t>ruke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,</a:t>
            </a:r>
          </a:p>
          <a:p>
            <a:pPr>
              <a:buNone/>
            </a:pPr>
            <a:r>
              <a:rPr lang="en-US" dirty="0" err="1"/>
              <a:t>Divna</a:t>
            </a:r>
            <a:r>
              <a:rPr lang="en-US" dirty="0"/>
              <a:t>, </a:t>
            </a:r>
            <a:r>
              <a:rPr lang="en-US" dirty="0" err="1"/>
              <a:t>Divna</a:t>
            </a:r>
            <a:r>
              <a:rPr lang="en-US" dirty="0"/>
              <a:t> </a:t>
            </a:r>
            <a:r>
              <a:rPr lang="en-US" dirty="0" err="1"/>
              <a:t>bele</a:t>
            </a:r>
            <a:r>
              <a:rPr lang="en-US" dirty="0"/>
              <a:t> </a:t>
            </a:r>
            <a:r>
              <a:rPr lang="en-US" dirty="0" err="1"/>
              <a:t>ruke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.</a:t>
            </a:r>
          </a:p>
          <a:p>
            <a:pPr>
              <a:buNone/>
            </a:pP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, </a:t>
            </a: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 </a:t>
            </a:r>
            <a:r>
              <a:rPr lang="en-US" dirty="0" err="1"/>
              <a:t>zagrliti</a:t>
            </a:r>
            <a:r>
              <a:rPr lang="en-US" dirty="0"/>
              <a:t> </a:t>
            </a:r>
            <a:r>
              <a:rPr lang="en-US" dirty="0" err="1"/>
              <a:t>njima</a:t>
            </a:r>
            <a:r>
              <a:rPr lang="en-US" dirty="0"/>
              <a:t>,</a:t>
            </a:r>
          </a:p>
          <a:p>
            <a:pPr>
              <a:buNone/>
            </a:pP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, </a:t>
            </a:r>
            <a:r>
              <a:rPr lang="en-US" dirty="0" err="1"/>
              <a:t>da</a:t>
            </a:r>
            <a:r>
              <a:rPr lang="en-US" dirty="0"/>
              <a:t> me '</a:t>
            </a:r>
            <a:r>
              <a:rPr lang="en-US" dirty="0" err="1"/>
              <a:t>oće</a:t>
            </a:r>
            <a:r>
              <a:rPr lang="en-US" dirty="0"/>
              <a:t> </a:t>
            </a:r>
            <a:r>
              <a:rPr lang="en-US" dirty="0" err="1"/>
              <a:t>zagrliti</a:t>
            </a:r>
            <a:r>
              <a:rPr lang="en-US" dirty="0"/>
              <a:t> </a:t>
            </a:r>
            <a:r>
              <a:rPr lang="en-US" dirty="0" err="1"/>
              <a:t>njima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4" name="Picture 3" descr="6c4e2924ac073cf5cab60ba1ea989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214290"/>
            <a:ext cx="3466253" cy="650083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PJESMI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Ovo</a:t>
            </a:r>
            <a:r>
              <a:rPr lang="en-US" dirty="0" smtClean="0"/>
              <a:t> je </a:t>
            </a:r>
            <a:r>
              <a:rPr lang="en-US" b="1" dirty="0" err="1" smtClean="0"/>
              <a:t>narodna</a:t>
            </a:r>
            <a:r>
              <a:rPr lang="en-US" b="1" dirty="0" smtClean="0"/>
              <a:t> </a:t>
            </a:r>
            <a:r>
              <a:rPr lang="en-US" b="1" dirty="0" err="1" smtClean="0"/>
              <a:t>pjesma</a:t>
            </a:r>
            <a:r>
              <a:rPr lang="bs-Latn-BA" b="1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Pjeva</a:t>
            </a:r>
            <a:r>
              <a:rPr lang="en-US" dirty="0" smtClean="0"/>
              <a:t> se </a:t>
            </a:r>
            <a:r>
              <a:rPr lang="en-US" dirty="0" err="1" smtClean="0"/>
              <a:t>vedro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ritmično</a:t>
            </a:r>
            <a:r>
              <a:rPr lang="bs-Latn-BA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Govori</a:t>
            </a:r>
            <a:r>
              <a:rPr lang="en-US" dirty="0" smtClean="0"/>
              <a:t> o </a:t>
            </a:r>
            <a:r>
              <a:rPr lang="en-US" b="1" dirty="0" err="1" smtClean="0"/>
              <a:t>ljepoti</a:t>
            </a:r>
            <a:r>
              <a:rPr lang="en-US" b="1" dirty="0" smtClean="0"/>
              <a:t>, </a:t>
            </a:r>
            <a:r>
              <a:rPr lang="en-US" b="1" dirty="0" err="1" smtClean="0"/>
              <a:t>pažnji</a:t>
            </a:r>
            <a:r>
              <a:rPr lang="en-US" b="1" dirty="0" smtClean="0"/>
              <a:t> </a:t>
            </a:r>
            <a:r>
              <a:rPr lang="en-US" b="1" dirty="0" err="1" smtClean="0"/>
              <a:t>i</a:t>
            </a:r>
            <a:r>
              <a:rPr lang="en-US" b="1" dirty="0" smtClean="0"/>
              <a:t> </a:t>
            </a:r>
            <a:r>
              <a:rPr lang="en-US" b="1" dirty="0" err="1" smtClean="0"/>
              <a:t>osjećanjima</a:t>
            </a:r>
            <a:r>
              <a:rPr lang="bs-Latn-BA" b="1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U </a:t>
            </a:r>
            <a:r>
              <a:rPr lang="en-US" dirty="0" err="1" smtClean="0"/>
              <a:t>pjesmi</a:t>
            </a:r>
            <a:r>
              <a:rPr lang="en-US" dirty="0" smtClean="0"/>
              <a:t> </a:t>
            </a:r>
            <a:r>
              <a:rPr lang="en-US" dirty="0" err="1" smtClean="0"/>
              <a:t>učestvuju</a:t>
            </a:r>
            <a:r>
              <a:rPr lang="en-US" dirty="0" smtClean="0"/>
              <a:t> </a:t>
            </a:r>
            <a:r>
              <a:rPr lang="en-US" b="1" dirty="0" err="1" smtClean="0"/>
              <a:t>glas</a:t>
            </a:r>
            <a:r>
              <a:rPr lang="en-US" b="1" dirty="0" smtClean="0"/>
              <a:t>, lice </a:t>
            </a:r>
            <a:r>
              <a:rPr lang="en-US" b="1" dirty="0" err="1" smtClean="0"/>
              <a:t>i</a:t>
            </a:r>
            <a:r>
              <a:rPr lang="en-US" b="1" dirty="0" smtClean="0"/>
              <a:t> </a:t>
            </a:r>
            <a:r>
              <a:rPr lang="en-US" b="1" dirty="0" err="1" smtClean="0"/>
              <a:t>tijelo</a:t>
            </a:r>
            <a:r>
              <a:rPr lang="bs-Latn-BA" b="1" dirty="0" smtClean="0"/>
              <a:t>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ŠTA SU „ČARNE OČI“?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„</a:t>
            </a:r>
            <a:r>
              <a:rPr lang="en-US" dirty="0" err="1" smtClean="0"/>
              <a:t>Čarne</a:t>
            </a:r>
            <a:r>
              <a:rPr lang="en-US" dirty="0" smtClean="0"/>
              <a:t>“ </a:t>
            </a:r>
            <a:r>
              <a:rPr lang="en-US" dirty="0" err="1" smtClean="0"/>
              <a:t>znači</a:t>
            </a:r>
            <a:r>
              <a:rPr lang="en-US" dirty="0" smtClean="0"/>
              <a:t> </a:t>
            </a:r>
            <a:r>
              <a:rPr lang="en-US" b="1" dirty="0" err="1" smtClean="0"/>
              <a:t>tamne</a:t>
            </a:r>
            <a:r>
              <a:rPr lang="en-US" b="1" dirty="0" smtClean="0"/>
              <a:t> </a:t>
            </a:r>
            <a:r>
              <a:rPr lang="en-US" b="1" dirty="0" err="1" smtClean="0"/>
              <a:t>i</a:t>
            </a:r>
            <a:r>
              <a:rPr lang="en-US" b="1" dirty="0" smtClean="0"/>
              <a:t> </a:t>
            </a:r>
            <a:r>
              <a:rPr lang="en-US" b="1" dirty="0" err="1" smtClean="0"/>
              <a:t>lijepe</a:t>
            </a:r>
            <a:r>
              <a:rPr lang="bs-Latn-BA" b="1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Oči</a:t>
            </a:r>
            <a:r>
              <a:rPr lang="en-US" dirty="0" smtClean="0"/>
              <a:t> </a:t>
            </a:r>
            <a:r>
              <a:rPr lang="en-US" dirty="0" err="1" smtClean="0"/>
              <a:t>mogu</a:t>
            </a:r>
            <a:r>
              <a:rPr lang="en-US" dirty="0" smtClean="0"/>
              <a:t> </a:t>
            </a:r>
            <a:r>
              <a:rPr lang="en-US" dirty="0" err="1" smtClean="0"/>
              <a:t>pokazati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err="1" smtClean="0"/>
              <a:t>radost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pažnju</a:t>
            </a:r>
            <a:endParaRPr lang="en-US" dirty="0" smtClean="0"/>
          </a:p>
          <a:p>
            <a:pPr>
              <a:buNone/>
            </a:pPr>
            <a:r>
              <a:rPr lang="en-US" dirty="0" err="1" smtClean="0"/>
              <a:t>ljubaznost</a:t>
            </a:r>
            <a:endParaRPr lang="bs-Latn-BA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err="1" smtClean="0"/>
              <a:t>Kako</a:t>
            </a:r>
            <a:r>
              <a:rPr lang="en-US" dirty="0" smtClean="0"/>
              <a:t> mi </a:t>
            </a:r>
            <a:r>
              <a:rPr lang="en-US" dirty="0" err="1" smtClean="0"/>
              <a:t>gledamo</a:t>
            </a:r>
            <a:r>
              <a:rPr lang="en-US" dirty="0" smtClean="0"/>
              <a:t> </a:t>
            </a:r>
            <a:r>
              <a:rPr lang="en-US" dirty="0" err="1" smtClean="0"/>
              <a:t>druge</a:t>
            </a:r>
            <a:r>
              <a:rPr lang="en-US" dirty="0" smtClean="0"/>
              <a:t> – </a:t>
            </a:r>
            <a:r>
              <a:rPr lang="en-US" b="1" dirty="0" err="1" smtClean="0"/>
              <a:t>tako</a:t>
            </a:r>
            <a:r>
              <a:rPr lang="en-US" b="1" dirty="0" smtClean="0"/>
              <a:t> se </a:t>
            </a:r>
            <a:r>
              <a:rPr lang="en-US" b="1" dirty="0" err="1" smtClean="0"/>
              <a:t>oni</a:t>
            </a:r>
            <a:r>
              <a:rPr lang="en-US" b="1" dirty="0" smtClean="0"/>
              <a:t> </a:t>
            </a:r>
            <a:r>
              <a:rPr lang="en-US" b="1" dirty="0" err="1" smtClean="0"/>
              <a:t>osjećaju</a:t>
            </a:r>
            <a:r>
              <a:rPr lang="bs-Latn-BA" b="1" dirty="0" smtClean="0"/>
              <a:t>.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5" name="Picture 4" descr="Screenshot 2026-02-18 09503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2214554"/>
            <a:ext cx="2644369" cy="227095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RAD PO GRUPAMA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/>
              <a:t>I GRUPA – OČI</a:t>
            </a:r>
            <a:endParaRPr lang="en-US" dirty="0"/>
          </a:p>
          <a:p>
            <a:pPr lvl="0"/>
            <a:r>
              <a:rPr lang="en-US" dirty="0" err="1"/>
              <a:t>Kako</a:t>
            </a:r>
            <a:r>
              <a:rPr lang="en-US" dirty="0"/>
              <a:t> se </a:t>
            </a:r>
            <a:r>
              <a:rPr lang="en-US" dirty="0" err="1"/>
              <a:t>osjećamo</a:t>
            </a:r>
            <a:r>
              <a:rPr lang="en-US" dirty="0"/>
              <a:t> </a:t>
            </a:r>
            <a:r>
              <a:rPr lang="en-US" dirty="0" err="1"/>
              <a:t>kada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neko</a:t>
            </a:r>
            <a:r>
              <a:rPr lang="en-US" dirty="0"/>
              <a:t> </a:t>
            </a:r>
            <a:r>
              <a:rPr lang="en-US" dirty="0" err="1"/>
              <a:t>gleda</a:t>
            </a:r>
            <a:r>
              <a:rPr lang="en-US" dirty="0"/>
              <a:t> </a:t>
            </a:r>
            <a:r>
              <a:rPr lang="en-US" dirty="0" err="1"/>
              <a:t>ljubazno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osmijehom</a:t>
            </a:r>
            <a:r>
              <a:rPr lang="en-US" dirty="0"/>
              <a:t>?</a:t>
            </a:r>
          </a:p>
          <a:p>
            <a:pPr lvl="0"/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izgleda</a:t>
            </a:r>
            <a:r>
              <a:rPr lang="en-US" dirty="0"/>
              <a:t> </a:t>
            </a:r>
            <a:r>
              <a:rPr lang="en-US" dirty="0" err="1"/>
              <a:t>pogled</a:t>
            </a:r>
            <a:r>
              <a:rPr lang="en-US" dirty="0"/>
              <a:t> </a:t>
            </a:r>
            <a:r>
              <a:rPr lang="en-US" dirty="0" err="1"/>
              <a:t>koji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ne </a:t>
            </a:r>
            <a:r>
              <a:rPr lang="en-US" dirty="0" err="1"/>
              <a:t>prija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zašto</a:t>
            </a:r>
            <a:r>
              <a:rPr lang="en-US" dirty="0"/>
              <a:t>?</a:t>
            </a:r>
          </a:p>
          <a:p>
            <a:pPr lvl="0"/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možemo</a:t>
            </a:r>
            <a:r>
              <a:rPr lang="en-US" dirty="0"/>
              <a:t> </a:t>
            </a:r>
            <a:r>
              <a:rPr lang="en-US" dirty="0" err="1"/>
              <a:t>pogledom</a:t>
            </a:r>
            <a:r>
              <a:rPr lang="en-US" dirty="0"/>
              <a:t> </a:t>
            </a:r>
            <a:r>
              <a:rPr lang="en-US" dirty="0" err="1"/>
              <a:t>pokazati</a:t>
            </a:r>
            <a:r>
              <a:rPr lang="en-US" dirty="0"/>
              <a:t> </a:t>
            </a:r>
            <a:r>
              <a:rPr lang="en-US" dirty="0" err="1"/>
              <a:t>pažnju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poštovanje</a:t>
            </a:r>
            <a:r>
              <a:rPr lang="en-US" dirty="0"/>
              <a:t> </a:t>
            </a:r>
            <a:r>
              <a:rPr lang="en-US" dirty="0" err="1"/>
              <a:t>prema</a:t>
            </a:r>
            <a:r>
              <a:rPr lang="en-US" dirty="0"/>
              <a:t> </a:t>
            </a:r>
            <a:r>
              <a:rPr lang="en-US" dirty="0" err="1"/>
              <a:t>drugima</a:t>
            </a:r>
            <a:r>
              <a:rPr lang="en-US" dirty="0"/>
              <a:t>?</a:t>
            </a:r>
          </a:p>
          <a:p>
            <a:pPr lvl="1"/>
            <a:r>
              <a:rPr lang="en-US" dirty="0" err="1"/>
              <a:t>Osmislite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izvedite</a:t>
            </a:r>
            <a:r>
              <a:rPr lang="en-US" dirty="0"/>
              <a:t> </a:t>
            </a:r>
            <a:r>
              <a:rPr lang="en-US" dirty="0" err="1"/>
              <a:t>koreografiju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svoju</a:t>
            </a:r>
            <a:r>
              <a:rPr lang="en-US" dirty="0"/>
              <a:t> </a:t>
            </a:r>
            <a:r>
              <a:rPr lang="en-US" dirty="0" err="1"/>
              <a:t>strofu</a:t>
            </a:r>
            <a:r>
              <a:rPr lang="en-US" dirty="0" smtClean="0"/>
              <a:t>.</a:t>
            </a:r>
            <a:endParaRPr lang="bs-Latn-BA" dirty="0" smtClean="0"/>
          </a:p>
          <a:p>
            <a:endParaRPr lang="en-US" dirty="0"/>
          </a:p>
          <a:p>
            <a:r>
              <a:rPr lang="en-US" b="1" dirty="0"/>
              <a:t>II GRUPA – </a:t>
            </a:r>
            <a:r>
              <a:rPr lang="en-US" dirty="0"/>
              <a:t>USTA</a:t>
            </a:r>
            <a:endParaRPr lang="en-US" b="1" dirty="0"/>
          </a:p>
          <a:p>
            <a:pPr lvl="0"/>
            <a:r>
              <a:rPr lang="en-US" dirty="0" err="1"/>
              <a:t>Koje</a:t>
            </a:r>
            <a:r>
              <a:rPr lang="en-US" dirty="0"/>
              <a:t> </a:t>
            </a:r>
            <a:r>
              <a:rPr lang="en-US" dirty="0" err="1"/>
              <a:t>riječi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obraduju</a:t>
            </a:r>
            <a:r>
              <a:rPr lang="en-US" dirty="0"/>
              <a:t> </a:t>
            </a:r>
            <a:r>
              <a:rPr lang="en-US" dirty="0" err="1"/>
              <a:t>kada</a:t>
            </a:r>
            <a:r>
              <a:rPr lang="en-US" dirty="0"/>
              <a:t> </a:t>
            </a:r>
            <a:r>
              <a:rPr lang="en-US" dirty="0" err="1"/>
              <a:t>ih</a:t>
            </a:r>
            <a:r>
              <a:rPr lang="en-US" dirty="0"/>
              <a:t> </a:t>
            </a:r>
            <a:r>
              <a:rPr lang="en-US" dirty="0" err="1"/>
              <a:t>čujemo</a:t>
            </a:r>
            <a:r>
              <a:rPr lang="en-US" dirty="0"/>
              <a:t>?</a:t>
            </a:r>
          </a:p>
          <a:p>
            <a:pPr lvl="0"/>
            <a:r>
              <a:rPr lang="en-US" dirty="0" err="1"/>
              <a:t>Kako</a:t>
            </a:r>
            <a:r>
              <a:rPr lang="en-US" dirty="0"/>
              <a:t> se </a:t>
            </a:r>
            <a:r>
              <a:rPr lang="en-US" dirty="0" err="1"/>
              <a:t>osjećamo</a:t>
            </a:r>
            <a:r>
              <a:rPr lang="en-US" dirty="0"/>
              <a:t> </a:t>
            </a:r>
            <a:r>
              <a:rPr lang="en-US" dirty="0" err="1"/>
              <a:t>kada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se </a:t>
            </a:r>
            <a:r>
              <a:rPr lang="en-US" dirty="0" err="1"/>
              <a:t>neko</a:t>
            </a:r>
            <a:r>
              <a:rPr lang="en-US" dirty="0"/>
              <a:t> </a:t>
            </a:r>
            <a:r>
              <a:rPr lang="en-US" dirty="0" err="1"/>
              <a:t>obrati</a:t>
            </a:r>
            <a:r>
              <a:rPr lang="en-US" dirty="0"/>
              <a:t> </a:t>
            </a:r>
            <a:r>
              <a:rPr lang="en-US" dirty="0" err="1"/>
              <a:t>ružno</a:t>
            </a:r>
            <a:r>
              <a:rPr lang="en-US" dirty="0"/>
              <a:t>?</a:t>
            </a:r>
          </a:p>
          <a:p>
            <a:pPr lvl="0"/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možemo</a:t>
            </a:r>
            <a:r>
              <a:rPr lang="en-US" dirty="0"/>
              <a:t> </a:t>
            </a:r>
            <a:r>
              <a:rPr lang="en-US" dirty="0" err="1"/>
              <a:t>riječima</a:t>
            </a:r>
            <a:r>
              <a:rPr lang="en-US" dirty="0"/>
              <a:t> </a:t>
            </a:r>
            <a:r>
              <a:rPr lang="en-US" dirty="0" err="1"/>
              <a:t>riješiti</a:t>
            </a:r>
            <a:r>
              <a:rPr lang="en-US" dirty="0"/>
              <a:t> </a:t>
            </a:r>
            <a:r>
              <a:rPr lang="en-US" dirty="0" err="1"/>
              <a:t>nesporazum</a:t>
            </a:r>
            <a:r>
              <a:rPr lang="en-US" dirty="0"/>
              <a:t> </a:t>
            </a:r>
            <a:r>
              <a:rPr lang="en-US" dirty="0" err="1"/>
              <a:t>bez</a:t>
            </a:r>
            <a:r>
              <a:rPr lang="en-US" dirty="0"/>
              <a:t> </a:t>
            </a:r>
            <a:r>
              <a:rPr lang="en-US" dirty="0" err="1"/>
              <a:t>svađe</a:t>
            </a:r>
            <a:r>
              <a:rPr lang="en-US" dirty="0"/>
              <a:t>?</a:t>
            </a:r>
          </a:p>
          <a:p>
            <a:pPr lvl="1"/>
            <a:r>
              <a:rPr lang="en-US" dirty="0" err="1"/>
              <a:t>Osmislite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izvedite</a:t>
            </a:r>
            <a:r>
              <a:rPr lang="en-US" dirty="0"/>
              <a:t> </a:t>
            </a:r>
            <a:r>
              <a:rPr lang="en-US" dirty="0" err="1"/>
              <a:t>koreografiju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svoju</a:t>
            </a:r>
            <a:r>
              <a:rPr lang="en-US" dirty="0"/>
              <a:t> </a:t>
            </a:r>
            <a:r>
              <a:rPr lang="en-US" dirty="0" err="1"/>
              <a:t>strofu</a:t>
            </a:r>
            <a:r>
              <a:rPr lang="en-US" dirty="0" smtClean="0"/>
              <a:t>.</a:t>
            </a:r>
            <a:endParaRPr lang="bs-Latn-BA" dirty="0" smtClean="0"/>
          </a:p>
          <a:p>
            <a:endParaRPr lang="en-US" dirty="0"/>
          </a:p>
          <a:p>
            <a:r>
              <a:rPr lang="en-US" b="1" dirty="0"/>
              <a:t>III GRUPA – </a:t>
            </a:r>
            <a:r>
              <a:rPr lang="en-US" dirty="0"/>
              <a:t>RUKE</a:t>
            </a:r>
            <a:endParaRPr lang="en-US" b="1" dirty="0"/>
          </a:p>
          <a:p>
            <a:pPr lvl="0"/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ruke</a:t>
            </a:r>
            <a:r>
              <a:rPr lang="en-US" dirty="0"/>
              <a:t> </a:t>
            </a:r>
            <a:r>
              <a:rPr lang="en-US" dirty="0" err="1"/>
              <a:t>mogu</a:t>
            </a:r>
            <a:r>
              <a:rPr lang="en-US" dirty="0"/>
              <a:t> </a:t>
            </a:r>
            <a:r>
              <a:rPr lang="en-US" dirty="0" err="1"/>
              <a:t>pokazati</a:t>
            </a:r>
            <a:r>
              <a:rPr lang="en-US" dirty="0"/>
              <a:t> </a:t>
            </a:r>
            <a:r>
              <a:rPr lang="en-US" dirty="0" err="1"/>
              <a:t>pažnju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prijateljstvo</a:t>
            </a:r>
            <a:r>
              <a:rPr lang="en-US" dirty="0"/>
              <a:t>?</a:t>
            </a:r>
          </a:p>
          <a:p>
            <a:pPr lvl="0"/>
            <a:r>
              <a:rPr lang="en-US" dirty="0" err="1"/>
              <a:t>Kada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dodir</a:t>
            </a:r>
            <a:r>
              <a:rPr lang="en-US" dirty="0"/>
              <a:t> ne </a:t>
            </a:r>
            <a:r>
              <a:rPr lang="en-US" dirty="0" err="1"/>
              <a:t>prija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šta</a:t>
            </a:r>
            <a:r>
              <a:rPr lang="en-US" dirty="0"/>
              <a:t> </a:t>
            </a:r>
            <a:r>
              <a:rPr lang="en-US" dirty="0" err="1"/>
              <a:t>tada</a:t>
            </a:r>
            <a:r>
              <a:rPr lang="en-US" dirty="0"/>
              <a:t> </a:t>
            </a:r>
            <a:r>
              <a:rPr lang="en-US" dirty="0" err="1"/>
              <a:t>treba</a:t>
            </a:r>
            <a:r>
              <a:rPr lang="en-US" dirty="0"/>
              <a:t> </a:t>
            </a:r>
            <a:r>
              <a:rPr lang="en-US" dirty="0" err="1"/>
              <a:t>učiniti</a:t>
            </a:r>
            <a:r>
              <a:rPr lang="en-US" dirty="0"/>
              <a:t>?</a:t>
            </a:r>
          </a:p>
          <a:p>
            <a:pPr lvl="0"/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možemo</a:t>
            </a:r>
            <a:r>
              <a:rPr lang="en-US" dirty="0"/>
              <a:t> </a:t>
            </a:r>
            <a:r>
              <a:rPr lang="en-US" dirty="0" err="1"/>
              <a:t>pomoći</a:t>
            </a:r>
            <a:r>
              <a:rPr lang="en-US" dirty="0"/>
              <a:t> </a:t>
            </a:r>
            <a:r>
              <a:rPr lang="en-US" dirty="0" err="1"/>
              <a:t>drugu</a:t>
            </a:r>
            <a:r>
              <a:rPr lang="en-US" dirty="0"/>
              <a:t> </a:t>
            </a:r>
            <a:r>
              <a:rPr lang="en-US" dirty="0" err="1"/>
              <a:t>bez</a:t>
            </a:r>
            <a:r>
              <a:rPr lang="en-US" dirty="0"/>
              <a:t> </a:t>
            </a:r>
            <a:r>
              <a:rPr lang="en-US" dirty="0" err="1"/>
              <a:t>gurkanja</a:t>
            </a:r>
            <a:r>
              <a:rPr lang="en-US" dirty="0"/>
              <a:t> </a:t>
            </a:r>
            <a:r>
              <a:rPr lang="en-US" dirty="0" err="1"/>
              <a:t>ili</a:t>
            </a:r>
            <a:r>
              <a:rPr lang="en-US" dirty="0"/>
              <a:t> </a:t>
            </a:r>
            <a:r>
              <a:rPr lang="en-US" dirty="0" err="1"/>
              <a:t>povlačenja</a:t>
            </a:r>
            <a:r>
              <a:rPr lang="en-US" dirty="0"/>
              <a:t>?</a:t>
            </a:r>
          </a:p>
          <a:p>
            <a:pPr lvl="1"/>
            <a:r>
              <a:rPr lang="en-US" dirty="0" err="1"/>
              <a:t>Osmislite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izvedite</a:t>
            </a:r>
            <a:r>
              <a:rPr lang="en-US" dirty="0"/>
              <a:t> </a:t>
            </a:r>
            <a:r>
              <a:rPr lang="en-US" dirty="0" err="1"/>
              <a:t>koreografiju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svoju</a:t>
            </a:r>
            <a:r>
              <a:rPr lang="en-US" dirty="0"/>
              <a:t> </a:t>
            </a:r>
            <a:r>
              <a:rPr lang="en-US" dirty="0" err="1"/>
              <a:t>strofu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4" name="Picture 3" descr="4e1b64c9adbdad6e6802c3d0e9728d7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198" y="2928934"/>
            <a:ext cx="2114894" cy="33575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PORUKA PJESME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Lijep</a:t>
            </a:r>
            <a:r>
              <a:rPr lang="en-US" dirty="0" smtClean="0"/>
              <a:t> </a:t>
            </a:r>
            <a:r>
              <a:rPr lang="en-US" dirty="0" err="1" smtClean="0"/>
              <a:t>pogled</a:t>
            </a:r>
            <a:r>
              <a:rPr lang="en-US" dirty="0" smtClean="0"/>
              <a:t> </a:t>
            </a:r>
            <a:r>
              <a:rPr lang="en-US" dirty="0" err="1" smtClean="0"/>
              <a:t>raduje</a:t>
            </a:r>
            <a:r>
              <a:rPr lang="bs-Latn-BA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Lijepa</a:t>
            </a:r>
            <a:r>
              <a:rPr lang="en-US" dirty="0" smtClean="0"/>
              <a:t> </a:t>
            </a:r>
            <a:r>
              <a:rPr lang="en-US" dirty="0" err="1" smtClean="0"/>
              <a:t>riječ</a:t>
            </a:r>
            <a:r>
              <a:rPr lang="en-US" dirty="0" smtClean="0"/>
              <a:t> </a:t>
            </a:r>
            <a:r>
              <a:rPr lang="en-US" dirty="0" err="1" smtClean="0"/>
              <a:t>povezuje</a:t>
            </a:r>
            <a:r>
              <a:rPr lang="bs-Latn-BA" dirty="0" smtClean="0"/>
              <a:t>.</a:t>
            </a:r>
          </a:p>
          <a:p>
            <a:endParaRPr lang="en-US" dirty="0" smtClean="0"/>
          </a:p>
          <a:p>
            <a:r>
              <a:rPr lang="en-US" dirty="0" err="1" smtClean="0"/>
              <a:t>Prijateljska</a:t>
            </a:r>
            <a:r>
              <a:rPr lang="en-US" dirty="0" smtClean="0"/>
              <a:t> </a:t>
            </a:r>
            <a:r>
              <a:rPr lang="en-US" dirty="0" err="1" smtClean="0"/>
              <a:t>ruka</a:t>
            </a:r>
            <a:r>
              <a:rPr lang="en-US" dirty="0" smtClean="0"/>
              <a:t> </a:t>
            </a:r>
            <a:r>
              <a:rPr lang="en-US" dirty="0" err="1" smtClean="0"/>
              <a:t>pomaže</a:t>
            </a:r>
            <a:r>
              <a:rPr lang="bs-Latn-BA" dirty="0" smtClean="0"/>
              <a:t>.</a:t>
            </a:r>
          </a:p>
          <a:p>
            <a:endParaRPr lang="en-US" dirty="0" smtClean="0"/>
          </a:p>
          <a:p>
            <a:r>
              <a:rPr lang="en-US" b="1" dirty="0" err="1" smtClean="0"/>
              <a:t>Zajedno</a:t>
            </a:r>
            <a:r>
              <a:rPr lang="en-US" b="1" dirty="0" smtClean="0"/>
              <a:t> </a:t>
            </a:r>
            <a:r>
              <a:rPr lang="en-US" b="1" dirty="0" err="1" smtClean="0"/>
              <a:t>gradimo</a:t>
            </a:r>
            <a:r>
              <a:rPr lang="en-US" b="1" dirty="0" smtClean="0"/>
              <a:t> </a:t>
            </a:r>
            <a:r>
              <a:rPr lang="en-US" b="1" dirty="0" err="1" smtClean="0"/>
              <a:t>lijepo</a:t>
            </a:r>
            <a:r>
              <a:rPr lang="en-US" b="1" dirty="0" smtClean="0"/>
              <a:t> </a:t>
            </a:r>
            <a:r>
              <a:rPr lang="en-US" b="1" dirty="0" err="1" smtClean="0"/>
              <a:t>ponašanje</a:t>
            </a:r>
            <a:r>
              <a:rPr lang="en-US" b="1" dirty="0" smtClean="0"/>
              <a:t>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263f608940730bc73c427a4e976d00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1142984"/>
            <a:ext cx="3179762" cy="3179762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30</TotalTime>
  <Words>216</Words>
  <Application>Microsoft Office PowerPoint</Application>
  <PresentationFormat>On-screen Show (4:3)</PresentationFormat>
  <Paragraphs>62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Divna, divna</vt:lpstr>
      <vt:lpstr>Divna, divna</vt:lpstr>
      <vt:lpstr>O PJESMI</vt:lpstr>
      <vt:lpstr>ŠTA SU „ČARNE OČI“?</vt:lpstr>
      <vt:lpstr>RAD PO GRUPAMA</vt:lpstr>
      <vt:lpstr>PORUKA PJESME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Divna, divna</dc:title>
  <dc:creator>Korisnik</dc:creator>
  <cp:lastModifiedBy>Korisnik</cp:lastModifiedBy>
  <cp:revision>5</cp:revision>
  <dcterms:created xsi:type="dcterms:W3CDTF">2026-02-18T08:15:29Z</dcterms:created>
  <dcterms:modified xsi:type="dcterms:W3CDTF">2026-02-18T08:52:53Z</dcterms:modified>
</cp:coreProperties>
</file>