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64" r:id="rId5"/>
    <p:sldId id="259" r:id="rId6"/>
    <p:sldId id="265" r:id="rId7"/>
    <p:sldId id="260" r:id="rId8"/>
    <p:sldId id="266" r:id="rId9"/>
    <p:sldId id="261" r:id="rId10"/>
    <p:sldId id="267" r:id="rId11"/>
    <p:sldId id="262" r:id="rId12"/>
    <p:sldId id="268" r:id="rId13"/>
    <p:sldId id="263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43C6BA-CF39-445A-A6C1-1F65D49A689D}" type="slidenum">
              <a:rPr lang="en-US" smtClean="0"/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43C6BA-CF39-445A-A6C1-1F65D49A689D}" type="slidenum">
              <a:rPr lang="en-US" smtClean="0"/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4F9B88A-9647-4693-8CBA-C4CEAB04663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443C6BA-CF39-445A-A6C1-1F65D49A689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s-Latn-BA" dirty="0"/>
              <a:t>SVJETSKA ČUDA KOMUNIKACIJE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35670"/>
            <a:ext cx="10058400" cy="867267"/>
          </a:xfrm>
        </p:spPr>
        <p:txBody>
          <a:bodyPr>
            <a:normAutofit/>
          </a:bodyPr>
          <a:lstStyle/>
          <a:p>
            <a:pPr algn="ctr"/>
            <a:r>
              <a:rPr lang="bs-Latn-BA" dirty="0"/>
              <a:t>1. PETRA -grad isklesan u stijeni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1" y="233083"/>
            <a:ext cx="11770659" cy="6580094"/>
          </a:xfrm>
        </p:spPr>
        <p:txBody>
          <a:bodyPr/>
          <a:lstStyle/>
          <a:p>
            <a:pPr marL="0" indent="0">
              <a:buNone/>
            </a:pPr>
            <a:endParaRPr lang="bs-Latn-BA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35" y="1074656"/>
            <a:ext cx="8077200" cy="4949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1066800" y="2103438"/>
            <a:ext cx="10058400" cy="2285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bs-Latn-BA" sz="2400" dirty="0"/>
              <a:t>Kao što su ljudi koristili stijene da naprave grad, tako  koriste i riječi da bi se razumjeli i dogovarali</a:t>
            </a:r>
            <a:endParaRPr lang="bs-Latn-BA" sz="2400" dirty="0"/>
          </a:p>
          <a:p>
            <a:pPr marL="0" indent="0">
              <a:buNone/>
            </a:pPr>
            <a:endParaRPr lang="bs-Latn-BA" sz="2400" b="1" dirty="0"/>
          </a:p>
          <a:p>
            <a:pPr marL="0" indent="0">
              <a:buNone/>
            </a:pPr>
            <a:endParaRPr lang="bs-Latn-BA" sz="2400" b="1" dirty="0"/>
          </a:p>
          <a:p>
            <a:pPr marL="0" indent="0" algn="ctr">
              <a:buNone/>
            </a:pPr>
            <a:r>
              <a:rPr lang="bs-Latn-BA" sz="2400" b="1" dirty="0"/>
              <a:t>Koja je ovo vrsta komunikacije?</a:t>
            </a:r>
            <a:endParaRPr lang="bs-Latn-BA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06189"/>
            <a:ext cx="10058400" cy="1344706"/>
          </a:xfrm>
        </p:spPr>
        <p:txBody>
          <a:bodyPr/>
          <a:lstStyle/>
          <a:p>
            <a:pPr algn="ctr"/>
            <a:r>
              <a:rPr lang="bs-Latn-BA" dirty="0"/>
              <a:t>2.VELIKI KINESKI ZID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871" y="4087905"/>
            <a:ext cx="10838329" cy="172123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bs-Latn-BA" sz="1800" dirty="0"/>
          </a:p>
          <a:p>
            <a:pPr marL="0" indent="0">
              <a:buNone/>
            </a:pPr>
            <a:endParaRPr lang="bs-Latn-BA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42" y="1286073"/>
            <a:ext cx="9717740" cy="48368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799" y="1048871"/>
            <a:ext cx="10883153" cy="498616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bs-Latn-BA" sz="2800" dirty="0"/>
              <a:t>Na Velikom kineskom zidu ljudi nisu uvijek koristli riječi. Koristili su pokrete, izraze lica i pogled.</a:t>
            </a:r>
            <a:endParaRPr lang="bs-Latn-BA" sz="2800" b="1" dirty="0"/>
          </a:p>
          <a:p>
            <a:pPr marL="0" indent="0" algn="ctr">
              <a:lnSpc>
                <a:spcPct val="150000"/>
              </a:lnSpc>
              <a:buNone/>
            </a:pPr>
            <a:endParaRPr lang="bs-Latn-BA" sz="2800" b="1" dirty="0"/>
          </a:p>
          <a:p>
            <a:pPr marL="0" indent="0" algn="ctr">
              <a:lnSpc>
                <a:spcPct val="150000"/>
              </a:lnSpc>
              <a:buNone/>
            </a:pPr>
            <a:endParaRPr lang="bs-Latn-BA" sz="2800" b="1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 dirty="0"/>
              <a:t>Koja je ovo vrsta komunikacije?</a:t>
            </a:r>
            <a:endParaRPr lang="bs-Latn-BA" sz="2800" b="1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07576"/>
            <a:ext cx="10058400" cy="1084730"/>
          </a:xfrm>
        </p:spPr>
        <p:txBody>
          <a:bodyPr/>
          <a:lstStyle/>
          <a:p>
            <a:pPr algn="ctr"/>
            <a:r>
              <a:rPr lang="bs-Latn-BA" dirty="0"/>
              <a:t>3.MAČU PIKČU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281" y="4697505"/>
            <a:ext cx="11241741" cy="144511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16" y="923363"/>
            <a:ext cx="10919013" cy="498437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797859"/>
            <a:ext cx="10058400" cy="523718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Maču Pikču – grad koji je izgrađen zajedničkim radom ljudi. Oni su morali razgovarati i dogovarati se dok su gradili.</a:t>
            </a:r>
            <a:endParaRPr lang="bs-Latn-BA" sz="2800" dirty="0"/>
          </a:p>
          <a:p>
            <a:pPr marL="0" indent="0" algn="just">
              <a:lnSpc>
                <a:spcPct val="150000"/>
              </a:lnSpc>
              <a:buNone/>
            </a:pPr>
            <a:endParaRPr lang="bs-Latn-BA" sz="2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 dirty="0"/>
              <a:t>Koja je ovo vrsta komunikacije?</a:t>
            </a:r>
            <a:endParaRPr lang="en-US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070" y="222324"/>
            <a:ext cx="10058400" cy="772758"/>
          </a:xfrm>
        </p:spPr>
        <p:txBody>
          <a:bodyPr>
            <a:normAutofit/>
          </a:bodyPr>
          <a:lstStyle/>
          <a:p>
            <a:pPr algn="ctr"/>
            <a:r>
              <a:rPr lang="bs-Latn-BA" dirty="0"/>
              <a:t>4. SVJETIONIK U ALEKSANDRIJI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286" y="842682"/>
            <a:ext cx="8637968" cy="537882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797859"/>
            <a:ext cx="10058400" cy="523718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Svjetionik je slao svjetlosne signale ljudima i  brodovima koji su bili daleko. Ljudi nisu bili zajedno, ali su ipak komunicirali.</a:t>
            </a:r>
            <a:endParaRPr lang="bs-Latn-BA" sz="2800" dirty="0"/>
          </a:p>
          <a:p>
            <a:pPr marL="0" indent="0" algn="just">
              <a:lnSpc>
                <a:spcPct val="150000"/>
              </a:lnSpc>
              <a:buNone/>
            </a:pPr>
            <a:endParaRPr lang="bs-Latn-BA" sz="2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 dirty="0"/>
              <a:t>Koja je ovo vrsta komunikacije?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3439"/>
          </a:xfrm>
        </p:spPr>
        <p:txBody>
          <a:bodyPr>
            <a:normAutofit fontScale="90000"/>
          </a:bodyPr>
          <a:lstStyle/>
          <a:p>
            <a:pPr algn="ctr"/>
            <a:r>
              <a:rPr lang="bs-Latn-BA" dirty="0"/>
              <a:t>5.ČIČEN ICA - piramida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1" y="753035"/>
            <a:ext cx="9233646" cy="535192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8415" y="564515"/>
            <a:ext cx="10136505" cy="608711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Kao što piramida ima mnogo stepenica, tako i komunikacija može ići u različitim pravcima.</a:t>
            </a:r>
            <a:endParaRPr lang="bs-Latn-BA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Možemo komunicirati lijepo i smireno, bez sukoba. </a:t>
            </a:r>
            <a:endParaRPr lang="bs-Latn-BA" sz="2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 dirty="0"/>
              <a:t>Koja je ovo vrsta komunikacije?</a:t>
            </a:r>
            <a:endParaRPr lang="bs-Latn-BA" sz="2800" b="1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Možemo koristiti ružne riječi </a:t>
            </a:r>
            <a:endParaRPr lang="bs-Latn-BA" sz="2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 dirty="0"/>
              <a:t>Koja je ovo vrsta komunikacije?</a:t>
            </a:r>
            <a:endParaRPr lang="en-US" sz="2800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02602"/>
            <a:ext cx="10058400" cy="451822"/>
          </a:xfrm>
        </p:spPr>
        <p:txBody>
          <a:bodyPr>
            <a:normAutofit fontScale="90000"/>
          </a:bodyPr>
          <a:lstStyle/>
          <a:p>
            <a:pPr algn="ctr"/>
            <a:r>
              <a:rPr lang="bs-Latn-BA" dirty="0"/>
              <a:t>6.KOLOSEUM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847" y="3352800"/>
            <a:ext cx="9054353" cy="3173505"/>
          </a:xfrm>
        </p:spPr>
        <p:txBody>
          <a:bodyPr/>
          <a:lstStyle/>
          <a:p>
            <a:pPr marL="0" indent="0">
              <a:buNone/>
            </a:pPr>
            <a:r>
              <a:rPr lang="bs-Latn-BA" dirty="0"/>
              <a:t>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897719"/>
            <a:ext cx="9466730" cy="51175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8537" y="4440025"/>
            <a:ext cx="11397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bs-Latn-B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600635"/>
            <a:ext cx="10058400" cy="543440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bs-Latn-BA" sz="2800" dirty="0"/>
              <a:t>Koloseum je mjesto gdje se okupljalo mnogo ljudi. Kada razgovaramo u grupi, važno je da se međusobno poštujemo.</a:t>
            </a:r>
            <a:endParaRPr lang="bs-Latn-BA" sz="2800" dirty="0"/>
          </a:p>
          <a:p>
            <a:pPr algn="just">
              <a:lnSpc>
                <a:spcPct val="150000"/>
              </a:lnSpc>
            </a:pPr>
            <a:endParaRPr lang="bs-Latn-BA" sz="28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bs-Latn-BA" sz="2800" b="1"/>
              <a:t>Koja pravila moramo poštovati kada sa nekim razgovaramo?</a:t>
            </a:r>
            <a:endParaRPr lang="en-US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0</TotalTime>
  <Words>1132</Words>
  <Application>WPS Presentation</Application>
  <PresentationFormat>Widescreen</PresentationFormat>
  <Paragraphs>51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SimSun</vt:lpstr>
      <vt:lpstr>Wingdings</vt:lpstr>
      <vt:lpstr>Garamond</vt:lpstr>
      <vt:lpstr>Century Gothic</vt:lpstr>
      <vt:lpstr>Microsoft YaHei</vt:lpstr>
      <vt:lpstr>Arial Unicode MS</vt:lpstr>
      <vt:lpstr>Calibri</vt:lpstr>
      <vt:lpstr>Savon</vt:lpstr>
      <vt:lpstr>SVJETSKA ČUDA KOMUNIKACIJE</vt:lpstr>
      <vt:lpstr>1. PETRA -grad isklesan u stijeni</vt:lpstr>
      <vt:lpstr>PowerPoint 演示文稿</vt:lpstr>
      <vt:lpstr>2.VELIKI KINESKI ZID</vt:lpstr>
      <vt:lpstr>PowerPoint 演示文稿</vt:lpstr>
      <vt:lpstr>3.MAČU PIKČU</vt:lpstr>
      <vt:lpstr>PowerPoint 演示文稿</vt:lpstr>
      <vt:lpstr>4. SVJETIONIK U ALEKSANDRIJI</vt:lpstr>
      <vt:lpstr>PowerPoint 演示文稿</vt:lpstr>
      <vt:lpstr>5.ČIČEN ICA - piramida</vt:lpstr>
      <vt:lpstr>PowerPoint 演示文稿</vt:lpstr>
      <vt:lpstr>6.KOLOSEUM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SVJETSKA ČUDA KOMUNIKACIJE</dc:title>
  <dc:creator>Vanja</dc:creator>
  <cp:lastModifiedBy>WPS_1776347966</cp:lastModifiedBy>
  <cp:revision>23</cp:revision>
  <dcterms:created xsi:type="dcterms:W3CDTF">2026-04-08T16:38:00Z</dcterms:created>
  <dcterms:modified xsi:type="dcterms:W3CDTF">2026-04-16T14:25:12Z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6EAC8239C9CB45D0AF4FF133FFE77E5B_12</vt:lpwstr>
  </property>
  <property fmtid="{D5CDD505-2E9C-101B-9397-08002B2CF9AE}" pid="3" name="KSOProductBuildVer">
    <vt:lpwstr>1033-12.1.0.25830</vt:lpwstr>
  </property>
</Properties>
</file>