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6858000" cy="9144000"/>
  <p:embeddedFontLst>
    <p:embeddedFont>
      <p:font typeface="Open Sans" panose="020B0606030504020204" pitchFamily="34" charset="0"/>
      <p:regular r:id="rId10"/>
    </p:embeddedFont>
    <p:embeddedFont>
      <p:font typeface="Open Sans Bold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10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watch?v=kbruGBIpKCU&amp;list=RDkbruGBIpKCU&amp;start_radio=1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watch?v=kbruGBIpKCU&amp;list=RDkbruGBIpKCU&amp;start_radio=1" TargetMode="Externa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B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81868">
            <a:off x="16957317" y="-271183"/>
            <a:ext cx="1426531" cy="1394661"/>
          </a:xfrm>
          <a:custGeom>
            <a:avLst/>
            <a:gdLst/>
            <a:ahLst/>
            <a:cxnLst/>
            <a:rect l="l" t="t" r="r" b="b"/>
            <a:pathLst>
              <a:path w="1426531" h="1394661">
                <a:moveTo>
                  <a:pt x="0" y="0"/>
                </a:moveTo>
                <a:lnTo>
                  <a:pt x="1426531" y="0"/>
                </a:lnTo>
                <a:lnTo>
                  <a:pt x="1426531" y="1394661"/>
                </a:lnTo>
                <a:lnTo>
                  <a:pt x="0" y="13946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179721">
            <a:off x="12708373" y="725330"/>
            <a:ext cx="5230586" cy="3133531"/>
          </a:xfrm>
          <a:custGeom>
            <a:avLst/>
            <a:gdLst/>
            <a:ahLst/>
            <a:cxnLst/>
            <a:rect l="l" t="t" r="r" b="b"/>
            <a:pathLst>
              <a:path w="5230586" h="3133531">
                <a:moveTo>
                  <a:pt x="0" y="0"/>
                </a:moveTo>
                <a:lnTo>
                  <a:pt x="5230587" y="0"/>
                </a:lnTo>
                <a:lnTo>
                  <a:pt x="5230587" y="3133531"/>
                </a:lnTo>
                <a:lnTo>
                  <a:pt x="0" y="31335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828856">
            <a:off x="12042622" y="6132571"/>
            <a:ext cx="5145069" cy="2572535"/>
          </a:xfrm>
          <a:custGeom>
            <a:avLst/>
            <a:gdLst/>
            <a:ahLst/>
            <a:cxnLst/>
            <a:rect l="l" t="t" r="r" b="b"/>
            <a:pathLst>
              <a:path w="5145069" h="2572535">
                <a:moveTo>
                  <a:pt x="0" y="0"/>
                </a:moveTo>
                <a:lnTo>
                  <a:pt x="5145069" y="0"/>
                </a:lnTo>
                <a:lnTo>
                  <a:pt x="5145069" y="2572535"/>
                </a:lnTo>
                <a:lnTo>
                  <a:pt x="0" y="257253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493371" y="3794412"/>
            <a:ext cx="11301259" cy="2698176"/>
          </a:xfrm>
          <a:custGeom>
            <a:avLst/>
            <a:gdLst/>
            <a:ahLst/>
            <a:cxnLst/>
            <a:rect l="l" t="t" r="r" b="b"/>
            <a:pathLst>
              <a:path w="11301259" h="2698176">
                <a:moveTo>
                  <a:pt x="0" y="0"/>
                </a:moveTo>
                <a:lnTo>
                  <a:pt x="11301258" y="0"/>
                </a:lnTo>
                <a:lnTo>
                  <a:pt x="11301258" y="2698176"/>
                </a:lnTo>
                <a:lnTo>
                  <a:pt x="0" y="269817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0" y="0"/>
            <a:ext cx="8014817" cy="4007409"/>
          </a:xfrm>
          <a:custGeom>
            <a:avLst/>
            <a:gdLst/>
            <a:ahLst/>
            <a:cxnLst/>
            <a:rect l="l" t="t" r="r" b="b"/>
            <a:pathLst>
              <a:path w="8014817" h="4007409">
                <a:moveTo>
                  <a:pt x="0" y="0"/>
                </a:moveTo>
                <a:lnTo>
                  <a:pt x="8014817" y="0"/>
                </a:lnTo>
                <a:lnTo>
                  <a:pt x="8014817" y="4007409"/>
                </a:lnTo>
                <a:lnTo>
                  <a:pt x="0" y="400740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76796" y="5143500"/>
            <a:ext cx="3993451" cy="4550677"/>
          </a:xfrm>
          <a:custGeom>
            <a:avLst/>
            <a:gdLst/>
            <a:ahLst/>
            <a:cxnLst/>
            <a:rect l="l" t="t" r="r" b="b"/>
            <a:pathLst>
              <a:path w="3993451" h="4550677">
                <a:moveTo>
                  <a:pt x="0" y="0"/>
                </a:moveTo>
                <a:lnTo>
                  <a:pt x="3993451" y="0"/>
                </a:lnTo>
                <a:lnTo>
                  <a:pt x="3993451" y="4550677"/>
                </a:lnTo>
                <a:lnTo>
                  <a:pt x="0" y="455067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pic>
        <p:nvPicPr>
          <p:cNvPr id="8" name="Picture 8"/>
          <p:cNvPicPr>
            <a:picLocks noChangeAspect="1"/>
          </p:cNvPicPr>
          <p:nvPr>
            <a:videoFile r:link="rId1"/>
          </p:nvPr>
        </p:nvPicPr>
        <p:blipFill>
          <a:blip r:embed="rId10"/>
          <a:stretch>
            <a:fillRect/>
          </a:stretch>
        </p:blipFill>
        <p:spPr>
          <a:xfrm>
            <a:off x="5959449" y="6471396"/>
            <a:ext cx="4297041" cy="32227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B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64054" y="426148"/>
            <a:ext cx="15537736" cy="9004885"/>
          </a:xfrm>
          <a:custGeom>
            <a:avLst/>
            <a:gdLst/>
            <a:ahLst/>
            <a:cxnLst/>
            <a:rect l="l" t="t" r="r" b="b"/>
            <a:pathLst>
              <a:path w="15537736" h="9004885">
                <a:moveTo>
                  <a:pt x="0" y="0"/>
                </a:moveTo>
                <a:lnTo>
                  <a:pt x="15537736" y="0"/>
                </a:lnTo>
                <a:lnTo>
                  <a:pt x="15537736" y="9004884"/>
                </a:lnTo>
                <a:lnTo>
                  <a:pt x="0" y="90048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954" r="-795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6239108" y="695392"/>
            <a:ext cx="1608761" cy="1496148"/>
          </a:xfrm>
          <a:custGeom>
            <a:avLst/>
            <a:gdLst/>
            <a:ahLst/>
            <a:cxnLst/>
            <a:rect l="l" t="t" r="r" b="b"/>
            <a:pathLst>
              <a:path w="1608761" h="1496148">
                <a:moveTo>
                  <a:pt x="0" y="0"/>
                </a:moveTo>
                <a:lnTo>
                  <a:pt x="1608761" y="0"/>
                </a:lnTo>
                <a:lnTo>
                  <a:pt x="1608761" y="1496148"/>
                </a:lnTo>
                <a:lnTo>
                  <a:pt x="0" y="149614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6042046" y="2820564"/>
            <a:ext cx="2123064" cy="2108026"/>
          </a:xfrm>
          <a:custGeom>
            <a:avLst/>
            <a:gdLst/>
            <a:ahLst/>
            <a:cxnLst/>
            <a:rect l="l" t="t" r="r" b="b"/>
            <a:pathLst>
              <a:path w="2123064" h="2108026">
                <a:moveTo>
                  <a:pt x="0" y="0"/>
                </a:moveTo>
                <a:lnTo>
                  <a:pt x="2123064" y="0"/>
                </a:lnTo>
                <a:lnTo>
                  <a:pt x="2123064" y="2108026"/>
                </a:lnTo>
                <a:lnTo>
                  <a:pt x="0" y="210802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6042046" y="6136231"/>
            <a:ext cx="2434508" cy="2825348"/>
          </a:xfrm>
          <a:custGeom>
            <a:avLst/>
            <a:gdLst/>
            <a:ahLst/>
            <a:cxnLst/>
            <a:rect l="l" t="t" r="r" b="b"/>
            <a:pathLst>
              <a:path w="2434508" h="2825348">
                <a:moveTo>
                  <a:pt x="0" y="0"/>
                </a:moveTo>
                <a:lnTo>
                  <a:pt x="2434508" y="0"/>
                </a:lnTo>
                <a:lnTo>
                  <a:pt x="2434508" y="2825349"/>
                </a:lnTo>
                <a:lnTo>
                  <a:pt x="0" y="282534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B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81868">
            <a:off x="16957317" y="-271183"/>
            <a:ext cx="1426531" cy="1394661"/>
          </a:xfrm>
          <a:custGeom>
            <a:avLst/>
            <a:gdLst/>
            <a:ahLst/>
            <a:cxnLst/>
            <a:rect l="l" t="t" r="r" b="b"/>
            <a:pathLst>
              <a:path w="1426531" h="1394661">
                <a:moveTo>
                  <a:pt x="0" y="0"/>
                </a:moveTo>
                <a:lnTo>
                  <a:pt x="1426531" y="0"/>
                </a:lnTo>
                <a:lnTo>
                  <a:pt x="1426531" y="1394661"/>
                </a:lnTo>
                <a:lnTo>
                  <a:pt x="0" y="13946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320256" y="2525749"/>
            <a:ext cx="7102719" cy="3556970"/>
          </a:xfrm>
          <a:custGeom>
            <a:avLst/>
            <a:gdLst/>
            <a:ahLst/>
            <a:cxnLst/>
            <a:rect l="l" t="t" r="r" b="b"/>
            <a:pathLst>
              <a:path w="7102719" h="3556970">
                <a:moveTo>
                  <a:pt x="0" y="0"/>
                </a:moveTo>
                <a:lnTo>
                  <a:pt x="7102719" y="0"/>
                </a:lnTo>
                <a:lnTo>
                  <a:pt x="7102719" y="3556970"/>
                </a:lnTo>
                <a:lnTo>
                  <a:pt x="0" y="35569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597543" y="5751883"/>
            <a:ext cx="3073040" cy="3506417"/>
          </a:xfrm>
          <a:custGeom>
            <a:avLst/>
            <a:gdLst/>
            <a:ahLst/>
            <a:cxnLst/>
            <a:rect l="l" t="t" r="r" b="b"/>
            <a:pathLst>
              <a:path w="3073040" h="3506417">
                <a:moveTo>
                  <a:pt x="0" y="0"/>
                </a:moveTo>
                <a:lnTo>
                  <a:pt x="3073040" y="0"/>
                </a:lnTo>
                <a:lnTo>
                  <a:pt x="3073040" y="3506417"/>
                </a:lnTo>
                <a:lnTo>
                  <a:pt x="0" y="350641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121518" y="823174"/>
            <a:ext cx="4750098" cy="738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Šta su to simboli?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139238" y="48199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endParaRPr/>
          </a:p>
        </p:txBody>
      </p:sp>
      <p:sp>
        <p:nvSpPr>
          <p:cNvPr id="7" name="TextBox 7"/>
          <p:cNvSpPr txBox="1"/>
          <p:nvPr/>
        </p:nvSpPr>
        <p:spPr>
          <a:xfrm>
            <a:off x="1028700" y="1655703"/>
            <a:ext cx="15500350" cy="3980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•Bosna i Hercegovina ima svoje simbole koji je predstavljaju u svijetu.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• Glavni državni simboli su: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- zastava,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- grb,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- himna i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- novac.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B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81868">
            <a:off x="16957317" y="-271183"/>
            <a:ext cx="1426531" cy="1394661"/>
          </a:xfrm>
          <a:custGeom>
            <a:avLst/>
            <a:gdLst/>
            <a:ahLst/>
            <a:cxnLst/>
            <a:rect l="l" t="t" r="r" b="b"/>
            <a:pathLst>
              <a:path w="1426531" h="1394661">
                <a:moveTo>
                  <a:pt x="0" y="0"/>
                </a:moveTo>
                <a:lnTo>
                  <a:pt x="1426531" y="0"/>
                </a:lnTo>
                <a:lnTo>
                  <a:pt x="1426531" y="1394661"/>
                </a:lnTo>
                <a:lnTo>
                  <a:pt x="0" y="13946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10214" y="2069394"/>
            <a:ext cx="7102719" cy="3556970"/>
          </a:xfrm>
          <a:custGeom>
            <a:avLst/>
            <a:gdLst/>
            <a:ahLst/>
            <a:cxnLst/>
            <a:rect l="l" t="t" r="r" b="b"/>
            <a:pathLst>
              <a:path w="7102719" h="3556970">
                <a:moveTo>
                  <a:pt x="0" y="0"/>
                </a:moveTo>
                <a:lnTo>
                  <a:pt x="7102719" y="0"/>
                </a:lnTo>
                <a:lnTo>
                  <a:pt x="7102719" y="3556970"/>
                </a:lnTo>
                <a:lnTo>
                  <a:pt x="0" y="355697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28700" y="6005991"/>
            <a:ext cx="6052148" cy="4106120"/>
          </a:xfrm>
          <a:custGeom>
            <a:avLst/>
            <a:gdLst/>
            <a:ahLst/>
            <a:cxnLst/>
            <a:rect l="l" t="t" r="r" b="b"/>
            <a:pathLst>
              <a:path w="6052148" h="4106120">
                <a:moveTo>
                  <a:pt x="0" y="0"/>
                </a:moveTo>
                <a:lnTo>
                  <a:pt x="6052148" y="0"/>
                </a:lnTo>
                <a:lnTo>
                  <a:pt x="6052148" y="4106120"/>
                </a:lnTo>
                <a:lnTo>
                  <a:pt x="0" y="41061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9139238" y="48199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endParaRPr/>
          </a:p>
        </p:txBody>
      </p:sp>
      <p:sp>
        <p:nvSpPr>
          <p:cNvPr id="6" name="TextBox 6"/>
          <p:cNvSpPr txBox="1"/>
          <p:nvPr/>
        </p:nvSpPr>
        <p:spPr>
          <a:xfrm>
            <a:off x="9139238" y="448310"/>
            <a:ext cx="15500350" cy="9314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20417" lvl="1" indent="-410209" algn="l">
              <a:lnSpc>
                <a:spcPts val="5319"/>
              </a:lnSpc>
              <a:spcBef>
                <a:spcPct val="0"/>
              </a:spcBef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Ima plavu podlogu u obliku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pravougaonika što je simbol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mira.</a:t>
            </a:r>
          </a:p>
          <a:p>
            <a:pPr marL="820417" lvl="1" indent="-410209" algn="l">
              <a:lnSpc>
                <a:spcPts val="5319"/>
              </a:lnSpc>
              <a:spcBef>
                <a:spcPct val="0"/>
              </a:spcBef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Na podlozi se nalazi žuti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trougao koji predstavlja tri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naroda i oblik države BiH.</a:t>
            </a:r>
          </a:p>
          <a:p>
            <a:pPr marL="820417" lvl="1" indent="-410209" algn="l">
              <a:lnSpc>
                <a:spcPts val="5319"/>
              </a:lnSpc>
              <a:spcBef>
                <a:spcPct val="0"/>
              </a:spcBef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Bijele zvjezdice predstavljaju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pripadnost evropskom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okruženju.</a:t>
            </a:r>
          </a:p>
          <a:p>
            <a:pPr marL="820417" lvl="1" indent="-410209" algn="l">
              <a:lnSpc>
                <a:spcPts val="5319"/>
              </a:lnSpc>
              <a:spcBef>
                <a:spcPct val="0"/>
              </a:spcBef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Državna zastava se koristi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prilikom državnih praznika,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velikih sportskih takmičenja,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kulturnih svečanosti i sl.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endParaRPr lang="en-US" sz="37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028913" y="429260"/>
            <a:ext cx="2418259" cy="738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ZASTAVA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B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81868">
            <a:off x="16957317" y="-271183"/>
            <a:ext cx="1426531" cy="1394661"/>
          </a:xfrm>
          <a:custGeom>
            <a:avLst/>
            <a:gdLst/>
            <a:ahLst/>
            <a:cxnLst/>
            <a:rect l="l" t="t" r="r" b="b"/>
            <a:pathLst>
              <a:path w="1426531" h="1394661">
                <a:moveTo>
                  <a:pt x="0" y="0"/>
                </a:moveTo>
                <a:lnTo>
                  <a:pt x="1426531" y="0"/>
                </a:lnTo>
                <a:lnTo>
                  <a:pt x="1426531" y="1394661"/>
                </a:lnTo>
                <a:lnTo>
                  <a:pt x="0" y="13946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80146" y="1422614"/>
            <a:ext cx="3032127" cy="3464029"/>
          </a:xfrm>
          <a:custGeom>
            <a:avLst/>
            <a:gdLst/>
            <a:ahLst/>
            <a:cxnLst/>
            <a:rect l="l" t="t" r="r" b="b"/>
            <a:pathLst>
              <a:path w="3032127" h="3464029">
                <a:moveTo>
                  <a:pt x="0" y="0"/>
                </a:moveTo>
                <a:lnTo>
                  <a:pt x="3032127" y="0"/>
                </a:lnTo>
                <a:lnTo>
                  <a:pt x="3032127" y="3464028"/>
                </a:lnTo>
                <a:lnTo>
                  <a:pt x="0" y="346402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872101" y="4886642"/>
            <a:ext cx="5271564" cy="3331547"/>
          </a:xfrm>
          <a:custGeom>
            <a:avLst/>
            <a:gdLst/>
            <a:ahLst/>
            <a:cxnLst/>
            <a:rect l="l" t="t" r="r" b="b"/>
            <a:pathLst>
              <a:path w="5271564" h="3331547">
                <a:moveTo>
                  <a:pt x="0" y="0"/>
                </a:moveTo>
                <a:lnTo>
                  <a:pt x="5271563" y="0"/>
                </a:lnTo>
                <a:lnTo>
                  <a:pt x="5271563" y="3331547"/>
                </a:lnTo>
                <a:lnTo>
                  <a:pt x="0" y="333154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22980" y="5703524"/>
            <a:ext cx="3774806" cy="2740880"/>
          </a:xfrm>
          <a:custGeom>
            <a:avLst/>
            <a:gdLst/>
            <a:ahLst/>
            <a:cxnLst/>
            <a:rect l="l" t="t" r="r" b="b"/>
            <a:pathLst>
              <a:path w="3774806" h="2740880">
                <a:moveTo>
                  <a:pt x="0" y="0"/>
                </a:moveTo>
                <a:lnTo>
                  <a:pt x="3774806" y="0"/>
                </a:lnTo>
                <a:lnTo>
                  <a:pt x="3774806" y="2740880"/>
                </a:lnTo>
                <a:lnTo>
                  <a:pt x="0" y="274088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492987" y="5703524"/>
            <a:ext cx="5529104" cy="3932106"/>
          </a:xfrm>
          <a:custGeom>
            <a:avLst/>
            <a:gdLst/>
            <a:ahLst/>
            <a:cxnLst/>
            <a:rect l="l" t="t" r="r" b="b"/>
            <a:pathLst>
              <a:path w="5529104" h="3932106">
                <a:moveTo>
                  <a:pt x="0" y="0"/>
                </a:moveTo>
                <a:lnTo>
                  <a:pt x="5529105" y="0"/>
                </a:lnTo>
                <a:lnTo>
                  <a:pt x="5529105" y="3932106"/>
                </a:lnTo>
                <a:lnTo>
                  <a:pt x="0" y="393210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9139238" y="48199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endParaRPr/>
          </a:p>
        </p:txBody>
      </p:sp>
      <p:sp>
        <p:nvSpPr>
          <p:cNvPr id="8" name="TextBox 8"/>
          <p:cNvSpPr txBox="1"/>
          <p:nvPr/>
        </p:nvSpPr>
        <p:spPr>
          <a:xfrm>
            <a:off x="7509606" y="349948"/>
            <a:ext cx="15500350" cy="5980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20417" lvl="1" indent="-410209" algn="l">
              <a:lnSpc>
                <a:spcPts val="5319"/>
              </a:lnSpc>
              <a:spcBef>
                <a:spcPct val="0"/>
              </a:spcBef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-Grb je u obliku štita sa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istim rasporedom oblika i boja kao i kod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zastave ( plava podloga,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žuti trougao i bijele  zvjezdice ).</a:t>
            </a:r>
          </a:p>
          <a:p>
            <a:pPr marL="820417" lvl="1" indent="-410209" algn="l">
              <a:lnSpc>
                <a:spcPts val="5319"/>
              </a:lnSpc>
              <a:spcBef>
                <a:spcPct val="0"/>
              </a:spcBef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Grb je utisnut u sve  važeće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dokumente kao što je lična karta, 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vozačka dozvola, pasoš i sl.</a:t>
            </a:r>
          </a:p>
          <a:p>
            <a:pPr marL="820417" lvl="1" indent="-410209" algn="l">
              <a:lnSpc>
                <a:spcPts val="5319"/>
              </a:lnSpc>
              <a:spcBef>
                <a:spcPct val="0"/>
              </a:spcBef>
              <a:buFont typeface="Arial"/>
              <a:buChar char="•"/>
            </a:pPr>
            <a:r>
              <a:rPr lang="en-US" sz="3799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Nalazi se i na kovanom novcu.</a:t>
            </a:r>
          </a:p>
          <a:p>
            <a:pPr algn="l">
              <a:lnSpc>
                <a:spcPts val="5319"/>
              </a:lnSpc>
              <a:spcBef>
                <a:spcPct val="0"/>
              </a:spcBef>
            </a:pPr>
            <a:endParaRPr lang="en-US" sz="3799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605721" y="429260"/>
            <a:ext cx="1264642" cy="738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GRB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B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81868">
            <a:off x="16957317" y="-271183"/>
            <a:ext cx="1426531" cy="1394661"/>
          </a:xfrm>
          <a:custGeom>
            <a:avLst/>
            <a:gdLst/>
            <a:ahLst/>
            <a:cxnLst/>
            <a:rect l="l" t="t" r="r" b="b"/>
            <a:pathLst>
              <a:path w="1426531" h="1394661">
                <a:moveTo>
                  <a:pt x="0" y="0"/>
                </a:moveTo>
                <a:lnTo>
                  <a:pt x="1426531" y="0"/>
                </a:lnTo>
                <a:lnTo>
                  <a:pt x="1426531" y="1394661"/>
                </a:lnTo>
                <a:lnTo>
                  <a:pt x="0" y="13946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1708163"/>
            <a:ext cx="4635672" cy="7550137"/>
          </a:xfrm>
          <a:custGeom>
            <a:avLst/>
            <a:gdLst/>
            <a:ahLst/>
            <a:cxnLst/>
            <a:rect l="l" t="t" r="r" b="b"/>
            <a:pathLst>
              <a:path w="4635672" h="7550137">
                <a:moveTo>
                  <a:pt x="0" y="0"/>
                </a:moveTo>
                <a:lnTo>
                  <a:pt x="4635672" y="0"/>
                </a:lnTo>
                <a:lnTo>
                  <a:pt x="4635672" y="7550137"/>
                </a:lnTo>
                <a:lnTo>
                  <a:pt x="0" y="755013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704" b="-1704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042964" y="4402846"/>
            <a:ext cx="5517000" cy="6308640"/>
          </a:xfrm>
          <a:custGeom>
            <a:avLst/>
            <a:gdLst/>
            <a:ahLst/>
            <a:cxnLst/>
            <a:rect l="l" t="t" r="r" b="b"/>
            <a:pathLst>
              <a:path w="5517000" h="6308640">
                <a:moveTo>
                  <a:pt x="0" y="0"/>
                </a:moveTo>
                <a:lnTo>
                  <a:pt x="5517000" y="0"/>
                </a:lnTo>
                <a:lnTo>
                  <a:pt x="5517000" y="6308640"/>
                </a:lnTo>
                <a:lnTo>
                  <a:pt x="0" y="630864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801464" y="426148"/>
            <a:ext cx="6871878" cy="3784074"/>
          </a:xfrm>
          <a:custGeom>
            <a:avLst/>
            <a:gdLst/>
            <a:ahLst/>
            <a:cxnLst/>
            <a:rect l="l" t="t" r="r" b="b"/>
            <a:pathLst>
              <a:path w="6871878" h="3784074">
                <a:moveTo>
                  <a:pt x="0" y="0"/>
                </a:moveTo>
                <a:lnTo>
                  <a:pt x="6871878" y="0"/>
                </a:lnTo>
                <a:lnTo>
                  <a:pt x="6871878" y="3784074"/>
                </a:lnTo>
                <a:lnTo>
                  <a:pt x="0" y="37840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9139238" y="48199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endParaRPr/>
          </a:p>
        </p:txBody>
      </p:sp>
      <p:sp>
        <p:nvSpPr>
          <p:cNvPr id="7" name="TextBox 7"/>
          <p:cNvSpPr txBox="1"/>
          <p:nvPr/>
        </p:nvSpPr>
        <p:spPr>
          <a:xfrm>
            <a:off x="7509606" y="349948"/>
            <a:ext cx="15500350" cy="646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19"/>
              </a:lnSpc>
              <a:spcBef>
                <a:spcPct val="0"/>
              </a:spcBef>
            </a:pPr>
            <a:endParaRPr/>
          </a:p>
        </p:txBody>
      </p:sp>
      <p:sp>
        <p:nvSpPr>
          <p:cNvPr id="8" name="TextBox 8"/>
          <p:cNvSpPr txBox="1"/>
          <p:nvPr/>
        </p:nvSpPr>
        <p:spPr>
          <a:xfrm>
            <a:off x="1271007" y="429260"/>
            <a:ext cx="1934071" cy="738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HIMNA</a:t>
            </a:r>
          </a:p>
        </p:txBody>
      </p:sp>
      <p:pic>
        <p:nvPicPr>
          <p:cNvPr id="9" name="Picture 9"/>
          <p:cNvPicPr>
            <a:picLocks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12962259" y="4886642"/>
            <a:ext cx="4297041" cy="322278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B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81868">
            <a:off x="16957317" y="-271183"/>
            <a:ext cx="1426531" cy="1394661"/>
          </a:xfrm>
          <a:custGeom>
            <a:avLst/>
            <a:gdLst/>
            <a:ahLst/>
            <a:cxnLst/>
            <a:rect l="l" t="t" r="r" b="b"/>
            <a:pathLst>
              <a:path w="1426531" h="1394661">
                <a:moveTo>
                  <a:pt x="0" y="0"/>
                </a:moveTo>
                <a:lnTo>
                  <a:pt x="1426531" y="0"/>
                </a:lnTo>
                <a:lnTo>
                  <a:pt x="1426531" y="1394661"/>
                </a:lnTo>
                <a:lnTo>
                  <a:pt x="0" y="139466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84106" y="1422614"/>
            <a:ext cx="4944912" cy="2662645"/>
          </a:xfrm>
          <a:custGeom>
            <a:avLst/>
            <a:gdLst/>
            <a:ahLst/>
            <a:cxnLst/>
            <a:rect l="l" t="t" r="r" b="b"/>
            <a:pathLst>
              <a:path w="4944912" h="2662645">
                <a:moveTo>
                  <a:pt x="0" y="0"/>
                </a:moveTo>
                <a:lnTo>
                  <a:pt x="4944912" y="0"/>
                </a:lnTo>
                <a:lnTo>
                  <a:pt x="4944912" y="2662644"/>
                </a:lnTo>
                <a:lnTo>
                  <a:pt x="0" y="26626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43697" y="3791384"/>
            <a:ext cx="6265909" cy="4314233"/>
          </a:xfrm>
          <a:custGeom>
            <a:avLst/>
            <a:gdLst/>
            <a:ahLst/>
            <a:cxnLst/>
            <a:rect l="l" t="t" r="r" b="b"/>
            <a:pathLst>
              <a:path w="6265909" h="4314233">
                <a:moveTo>
                  <a:pt x="0" y="0"/>
                </a:moveTo>
                <a:lnTo>
                  <a:pt x="6265909" y="0"/>
                </a:lnTo>
                <a:lnTo>
                  <a:pt x="6265909" y="4314232"/>
                </a:lnTo>
                <a:lnTo>
                  <a:pt x="0" y="431423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784106" y="8534241"/>
            <a:ext cx="7311789" cy="846078"/>
          </a:xfrm>
          <a:custGeom>
            <a:avLst/>
            <a:gdLst/>
            <a:ahLst/>
            <a:cxnLst/>
            <a:rect l="l" t="t" r="r" b="b"/>
            <a:pathLst>
              <a:path w="7311789" h="846078">
                <a:moveTo>
                  <a:pt x="0" y="0"/>
                </a:moveTo>
                <a:lnTo>
                  <a:pt x="7311789" y="0"/>
                </a:lnTo>
                <a:lnTo>
                  <a:pt x="7311789" y="846079"/>
                </a:lnTo>
                <a:lnTo>
                  <a:pt x="0" y="8460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895336" y="142279"/>
            <a:ext cx="6778006" cy="8992380"/>
          </a:xfrm>
          <a:custGeom>
            <a:avLst/>
            <a:gdLst/>
            <a:ahLst/>
            <a:cxnLst/>
            <a:rect l="l" t="t" r="r" b="b"/>
            <a:pathLst>
              <a:path w="6778006" h="8992380">
                <a:moveTo>
                  <a:pt x="0" y="0"/>
                </a:moveTo>
                <a:lnTo>
                  <a:pt x="6778006" y="0"/>
                </a:lnTo>
                <a:lnTo>
                  <a:pt x="6778006" y="8992380"/>
                </a:lnTo>
                <a:lnTo>
                  <a:pt x="0" y="899238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551418" y="9126945"/>
            <a:ext cx="5257073" cy="1160055"/>
          </a:xfrm>
          <a:custGeom>
            <a:avLst/>
            <a:gdLst/>
            <a:ahLst/>
            <a:cxnLst/>
            <a:rect l="l" t="t" r="r" b="b"/>
            <a:pathLst>
              <a:path w="5257073" h="1160055">
                <a:moveTo>
                  <a:pt x="0" y="0"/>
                </a:moveTo>
                <a:lnTo>
                  <a:pt x="5257072" y="0"/>
                </a:lnTo>
                <a:lnTo>
                  <a:pt x="5257072" y="1160055"/>
                </a:lnTo>
                <a:lnTo>
                  <a:pt x="0" y="116005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9139238" y="48199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endParaRPr/>
          </a:p>
        </p:txBody>
      </p:sp>
      <p:sp>
        <p:nvSpPr>
          <p:cNvPr id="9" name="TextBox 9"/>
          <p:cNvSpPr txBox="1"/>
          <p:nvPr/>
        </p:nvSpPr>
        <p:spPr>
          <a:xfrm>
            <a:off x="7509606" y="349948"/>
            <a:ext cx="15500350" cy="646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19"/>
              </a:lnSpc>
              <a:spcBef>
                <a:spcPct val="0"/>
              </a:spcBef>
            </a:pPr>
            <a:endParaRPr/>
          </a:p>
        </p:txBody>
      </p:sp>
      <p:sp>
        <p:nvSpPr>
          <p:cNvPr id="10" name="TextBox 10"/>
          <p:cNvSpPr txBox="1"/>
          <p:nvPr/>
        </p:nvSpPr>
        <p:spPr>
          <a:xfrm>
            <a:off x="1698243" y="429260"/>
            <a:ext cx="3116639" cy="738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19"/>
              </a:lnSpc>
              <a:spcBef>
                <a:spcPct val="0"/>
              </a:spcBef>
            </a:pPr>
            <a:r>
              <a:rPr lang="en-US" sz="42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NOVAC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B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81868">
            <a:off x="15865474" y="468868"/>
            <a:ext cx="2235958" cy="2186005"/>
          </a:xfrm>
          <a:custGeom>
            <a:avLst/>
            <a:gdLst/>
            <a:ahLst/>
            <a:cxnLst/>
            <a:rect l="l" t="t" r="r" b="b"/>
            <a:pathLst>
              <a:path w="2235958" h="2186005">
                <a:moveTo>
                  <a:pt x="0" y="0"/>
                </a:moveTo>
                <a:lnTo>
                  <a:pt x="2235958" y="0"/>
                </a:lnTo>
                <a:lnTo>
                  <a:pt x="2235958" y="2186005"/>
                </a:lnTo>
                <a:lnTo>
                  <a:pt x="0" y="218600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54236" y="426148"/>
            <a:ext cx="13510740" cy="9575737"/>
          </a:xfrm>
          <a:custGeom>
            <a:avLst/>
            <a:gdLst/>
            <a:ahLst/>
            <a:cxnLst/>
            <a:rect l="l" t="t" r="r" b="b"/>
            <a:pathLst>
              <a:path w="13510740" h="9575737">
                <a:moveTo>
                  <a:pt x="0" y="0"/>
                </a:moveTo>
                <a:lnTo>
                  <a:pt x="13510740" y="0"/>
                </a:lnTo>
                <a:lnTo>
                  <a:pt x="13510740" y="9575737"/>
                </a:lnTo>
                <a:lnTo>
                  <a:pt x="0" y="957573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9139238" y="48199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7509606" y="349948"/>
            <a:ext cx="15500350" cy="646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19"/>
              </a:lnSpc>
              <a:spcBef>
                <a:spcPct val="0"/>
              </a:spcBef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148</Words>
  <Application>Microsoft Office PowerPoint</Application>
  <PresentationFormat>Custom</PresentationFormat>
  <Paragraphs>32</Paragraphs>
  <Slides>8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Arial</vt:lpstr>
      <vt:lpstr>Open Sans</vt:lpstr>
      <vt:lpstr>Open Sans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Tekst vašeg odlomka</dc:title>
  <cp:lastModifiedBy>mameledzija</cp:lastModifiedBy>
  <cp:revision>1</cp:revision>
  <dcterms:created xsi:type="dcterms:W3CDTF">2006-08-16T00:00:00Z</dcterms:created>
  <dcterms:modified xsi:type="dcterms:W3CDTF">2026-03-23T10:40:42Z</dcterms:modified>
  <dc:identifier>DAHEwWP78fg</dc:identifier>
</cp:coreProperties>
</file>